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Default Extension="docx" ContentType="application/vnd.openxmlformats-officedocument.wordprocessingml.document"/>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slideLayouts/slideLayout10.xml" ContentType="application/vnd.openxmlformats-officedocument.presentationml.slideLayout+xml"/>
  <Override PartName="/ppt/comments/comment1.xml" ContentType="application/vnd.openxmlformats-officedocument.presentationml.comments+xml"/>
  <Default Extension="vml" ContentType="application/vnd.openxmlformats-officedocument.vmlDrawin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Default Extension="gif" ContentType="image/gif"/>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3"/>
  </p:notesMasterIdLst>
  <p:sldIdLst>
    <p:sldId id="256" r:id="rId2"/>
    <p:sldId id="257" r:id="rId3"/>
    <p:sldId id="260" r:id="rId4"/>
    <p:sldId id="261" r:id="rId5"/>
    <p:sldId id="262" r:id="rId6"/>
    <p:sldId id="263" r:id="rId7"/>
    <p:sldId id="264" r:id="rId8"/>
    <p:sldId id="265" r:id="rId9"/>
    <p:sldId id="267" r:id="rId10"/>
    <p:sldId id="266" r:id="rId11"/>
    <p:sldId id="278" r:id="rId12"/>
    <p:sldId id="280" r:id="rId13"/>
    <p:sldId id="279" r:id="rId14"/>
    <p:sldId id="283" r:id="rId15"/>
    <p:sldId id="282" r:id="rId16"/>
    <p:sldId id="269" r:id="rId17"/>
    <p:sldId id="270" r:id="rId18"/>
    <p:sldId id="272" r:id="rId19"/>
    <p:sldId id="273" r:id="rId20"/>
    <p:sldId id="274" r:id="rId21"/>
    <p:sldId id="276" r:id="rId22"/>
  </p:sldIdLst>
  <p:sldSz cx="12192000" cy="6858000"/>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pijkers, Gerard" initials="SG" lastIdx="1" clrIdx="0"/>
</p:cmAuthorLst>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7" autoAdjust="0"/>
    <p:restoredTop sz="94434" autoAdjust="0"/>
  </p:normalViewPr>
  <p:slideViewPr>
    <p:cSldViewPr snapToGrid="0">
      <p:cViewPr varScale="1">
        <p:scale>
          <a:sx n="110" d="100"/>
          <a:sy n="110" d="100"/>
        </p:scale>
        <p:origin x="-324" y="-96"/>
      </p:cViewPr>
      <p:guideLst>
        <p:guide orient="horz" pos="2160"/>
        <p:guide pos="3840"/>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4-11-08T17:40:58.446" idx="1">
    <p:pos x="10" y="10"/>
    <p:text>vanaf 6.45 tot 7.15</p:text>
  </p:cm>
</p:cmLst>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E5EC633A-6742-4BF8-938C-67EEF7BA3D80}" type="datetimeFigureOut">
              <a:rPr lang="nl-NL"/>
              <a:pPr>
                <a:defRPr/>
              </a:pPr>
              <a:t>18-11-2014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nl-NL" noProof="0"/>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noProof="0" smtClean="0"/>
              <a:t>Klik om de modelstijlen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endParaRPr lang="nl-NL" noProof="0"/>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D24B9889-E73C-4167-8B80-A1725C758368}" type="slidenum">
              <a:rPr lang="nl-NL"/>
              <a:pPr>
                <a:defRPr/>
              </a:pPr>
              <a:t>‹#›</a:t>
            </a:fld>
            <a:endParaRPr lang="nl-NL"/>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21506"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nl-NL" smtClean="0"/>
          </a:p>
        </p:txBody>
      </p:sp>
      <p:sp>
        <p:nvSpPr>
          <p:cNvPr id="21507"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BBDFD58-37A3-4BE0-9368-984A5733866F}" type="slidenum">
              <a:rPr lang="nl-NL">
                <a:cs typeface="Arial" charset="0"/>
              </a:rPr>
              <a:pPr fontAlgn="base">
                <a:spcBef>
                  <a:spcPct val="0"/>
                </a:spcBef>
                <a:spcAft>
                  <a:spcPct val="0"/>
                </a:spcAft>
              </a:pPr>
              <a:t>1</a:t>
            </a:fld>
            <a:endParaRPr lang="nl-NL">
              <a:cs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40962"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nl-NL" smtClean="0"/>
          </a:p>
        </p:txBody>
      </p:sp>
      <p:sp>
        <p:nvSpPr>
          <p:cNvPr id="40963"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551BFEF-CFD4-4F1A-945A-771FF91BB530}" type="slidenum">
              <a:rPr lang="nl-NL">
                <a:solidFill>
                  <a:srgbClr val="000000"/>
                </a:solidFill>
                <a:cs typeface="Arial" charset="0"/>
              </a:rPr>
              <a:pPr fontAlgn="base">
                <a:spcBef>
                  <a:spcPct val="0"/>
                </a:spcBef>
                <a:spcAft>
                  <a:spcPct val="0"/>
                </a:spcAft>
              </a:pPr>
              <a:t>10</a:t>
            </a:fld>
            <a:endParaRPr lang="nl-NL">
              <a:solidFill>
                <a:srgbClr val="000000"/>
              </a:solidFill>
              <a:cs typeface="Arial"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43010"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nl-NL" smtClean="0"/>
          </a:p>
        </p:txBody>
      </p:sp>
      <p:sp>
        <p:nvSpPr>
          <p:cNvPr id="43011"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2025180-D466-4EE4-995B-CFD5000EC277}" type="slidenum">
              <a:rPr lang="nl-NL">
                <a:solidFill>
                  <a:srgbClr val="000000"/>
                </a:solidFill>
                <a:cs typeface="Arial" charset="0"/>
              </a:rPr>
              <a:pPr fontAlgn="base">
                <a:spcBef>
                  <a:spcPct val="0"/>
                </a:spcBef>
                <a:spcAft>
                  <a:spcPct val="0"/>
                </a:spcAft>
              </a:pPr>
              <a:t>11</a:t>
            </a:fld>
            <a:endParaRPr lang="nl-NL">
              <a:solidFill>
                <a:srgbClr val="000000"/>
              </a:solidFill>
              <a:cs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45058"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nl-NL" smtClean="0"/>
          </a:p>
        </p:txBody>
      </p:sp>
      <p:sp>
        <p:nvSpPr>
          <p:cNvPr id="45059"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66848B1-D27B-4E8C-B3FA-E75812F2A93E}" type="slidenum">
              <a:rPr lang="nl-NL">
                <a:solidFill>
                  <a:srgbClr val="000000"/>
                </a:solidFill>
                <a:cs typeface="Arial" charset="0"/>
              </a:rPr>
              <a:pPr fontAlgn="base">
                <a:spcBef>
                  <a:spcPct val="0"/>
                </a:spcBef>
                <a:spcAft>
                  <a:spcPct val="0"/>
                </a:spcAft>
              </a:pPr>
              <a:t>12</a:t>
            </a:fld>
            <a:endParaRPr lang="nl-NL">
              <a:solidFill>
                <a:srgbClr val="000000"/>
              </a:solidFill>
              <a:cs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47106"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nl-NL" smtClean="0"/>
          </a:p>
        </p:txBody>
      </p:sp>
      <p:sp>
        <p:nvSpPr>
          <p:cNvPr id="47107"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536EF95-823E-4FF5-8ACF-6BB506AE7C37}" type="slidenum">
              <a:rPr lang="nl-NL">
                <a:solidFill>
                  <a:srgbClr val="000000"/>
                </a:solidFill>
                <a:cs typeface="Arial" charset="0"/>
              </a:rPr>
              <a:pPr fontAlgn="base">
                <a:spcBef>
                  <a:spcPct val="0"/>
                </a:spcBef>
                <a:spcAft>
                  <a:spcPct val="0"/>
                </a:spcAft>
              </a:pPr>
              <a:t>13</a:t>
            </a:fld>
            <a:endParaRPr lang="nl-NL">
              <a:solidFill>
                <a:srgbClr val="000000"/>
              </a:solidFill>
              <a:cs typeface="Arial"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49154"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nl-NL" smtClean="0"/>
          </a:p>
        </p:txBody>
      </p:sp>
      <p:sp>
        <p:nvSpPr>
          <p:cNvPr id="49155"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B24181B-4862-41EF-8300-2761F8776FBA}" type="slidenum">
              <a:rPr lang="nl-NL">
                <a:solidFill>
                  <a:srgbClr val="000000"/>
                </a:solidFill>
                <a:cs typeface="Arial" charset="0"/>
              </a:rPr>
              <a:pPr fontAlgn="base">
                <a:spcBef>
                  <a:spcPct val="0"/>
                </a:spcBef>
                <a:spcAft>
                  <a:spcPct val="0"/>
                </a:spcAft>
              </a:pPr>
              <a:t>14</a:t>
            </a:fld>
            <a:endParaRPr lang="nl-NL">
              <a:solidFill>
                <a:srgbClr val="000000"/>
              </a:solidFill>
              <a:cs typeface="Arial"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51202"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nl-NL" smtClean="0"/>
          </a:p>
        </p:txBody>
      </p:sp>
      <p:sp>
        <p:nvSpPr>
          <p:cNvPr id="51203"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70CC10E-F096-4EBC-BFC3-A187DBD1C1FE}" type="slidenum">
              <a:rPr lang="nl-NL">
                <a:solidFill>
                  <a:srgbClr val="000000"/>
                </a:solidFill>
                <a:cs typeface="Arial" charset="0"/>
              </a:rPr>
              <a:pPr fontAlgn="base">
                <a:spcBef>
                  <a:spcPct val="0"/>
                </a:spcBef>
                <a:spcAft>
                  <a:spcPct val="0"/>
                </a:spcAft>
              </a:pPr>
              <a:t>15</a:t>
            </a:fld>
            <a:endParaRPr lang="nl-NL">
              <a:solidFill>
                <a:srgbClr val="000000"/>
              </a:solidFill>
              <a:cs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53250"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nl-NL" smtClean="0"/>
          </a:p>
        </p:txBody>
      </p:sp>
      <p:sp>
        <p:nvSpPr>
          <p:cNvPr id="53251"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17DE8A-386E-4D34-9103-18E3936D1BBC}" type="slidenum">
              <a:rPr lang="nl-NL">
                <a:solidFill>
                  <a:srgbClr val="000000"/>
                </a:solidFill>
                <a:cs typeface="Arial" charset="0"/>
              </a:rPr>
              <a:pPr fontAlgn="base">
                <a:spcBef>
                  <a:spcPct val="0"/>
                </a:spcBef>
                <a:spcAft>
                  <a:spcPct val="0"/>
                </a:spcAft>
              </a:pPr>
              <a:t>16</a:t>
            </a:fld>
            <a:endParaRPr lang="nl-NL">
              <a:solidFill>
                <a:srgbClr val="000000"/>
              </a:solidFill>
              <a:cs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55298"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nl-NL" smtClean="0"/>
          </a:p>
        </p:txBody>
      </p:sp>
      <p:sp>
        <p:nvSpPr>
          <p:cNvPr id="55299"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95D92E6-C80D-423A-98A5-C2D803A15E9A}" type="slidenum">
              <a:rPr lang="nl-NL">
                <a:solidFill>
                  <a:srgbClr val="000000"/>
                </a:solidFill>
                <a:cs typeface="Arial" charset="0"/>
              </a:rPr>
              <a:pPr fontAlgn="base">
                <a:spcBef>
                  <a:spcPct val="0"/>
                </a:spcBef>
                <a:spcAft>
                  <a:spcPct val="0"/>
                </a:spcAft>
              </a:pPr>
              <a:t>17</a:t>
            </a:fld>
            <a:endParaRPr lang="nl-NL">
              <a:solidFill>
                <a:srgbClr val="000000"/>
              </a:solidFill>
              <a:cs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57346"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nl-NL" smtClean="0"/>
          </a:p>
        </p:txBody>
      </p:sp>
      <p:sp>
        <p:nvSpPr>
          <p:cNvPr id="57347"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690121D-8DE9-4034-B38E-66B5BA5C28E8}" type="slidenum">
              <a:rPr lang="nl-NL">
                <a:solidFill>
                  <a:srgbClr val="000000"/>
                </a:solidFill>
                <a:cs typeface="Arial" charset="0"/>
              </a:rPr>
              <a:pPr fontAlgn="base">
                <a:spcBef>
                  <a:spcPct val="0"/>
                </a:spcBef>
                <a:spcAft>
                  <a:spcPct val="0"/>
                </a:spcAft>
              </a:pPr>
              <a:t>18</a:t>
            </a:fld>
            <a:endParaRPr lang="nl-NL">
              <a:solidFill>
                <a:srgbClr val="000000"/>
              </a:solidFill>
              <a:cs typeface="Arial"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59394"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nl-NL" smtClean="0"/>
          </a:p>
        </p:txBody>
      </p:sp>
      <p:sp>
        <p:nvSpPr>
          <p:cNvPr id="59395"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D5EAC4C-22AB-40D3-930C-A80C493534F2}" type="slidenum">
              <a:rPr lang="nl-NL">
                <a:cs typeface="Arial" charset="0"/>
              </a:rPr>
              <a:pPr fontAlgn="base">
                <a:spcBef>
                  <a:spcPct val="0"/>
                </a:spcBef>
                <a:spcAft>
                  <a:spcPct val="0"/>
                </a:spcAft>
              </a:pPr>
              <a:t>19</a:t>
            </a:fld>
            <a:endParaRPr lang="nl-NL">
              <a:cs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23554"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nl-NL" smtClean="0"/>
              <a:t>6.27 -7.15</a:t>
            </a:r>
          </a:p>
        </p:txBody>
      </p:sp>
      <p:sp>
        <p:nvSpPr>
          <p:cNvPr id="23555"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18B6ECD-6BA6-42D3-A518-F3DB94FAFB2D}" type="slidenum">
              <a:rPr lang="nl-NL">
                <a:cs typeface="Arial" charset="0"/>
              </a:rPr>
              <a:pPr fontAlgn="base">
                <a:spcBef>
                  <a:spcPct val="0"/>
                </a:spcBef>
                <a:spcAft>
                  <a:spcPct val="0"/>
                </a:spcAft>
              </a:pPr>
              <a:t>2</a:t>
            </a:fld>
            <a:endParaRPr lang="nl-NL">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25602"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nl-NL" smtClean="0"/>
          </a:p>
        </p:txBody>
      </p:sp>
      <p:sp>
        <p:nvSpPr>
          <p:cNvPr id="25603"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0314E9B-0BAD-479C-AA5D-BC32623EDB11}" type="slidenum">
              <a:rPr lang="nl-NL">
                <a:cs typeface="Arial" charset="0"/>
              </a:rPr>
              <a:pPr fontAlgn="base">
                <a:spcBef>
                  <a:spcPct val="0"/>
                </a:spcBef>
                <a:spcAft>
                  <a:spcPct val="0"/>
                </a:spcAft>
              </a:pPr>
              <a:t>3</a:t>
            </a:fld>
            <a:endParaRPr lang="nl-NL">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27650"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nl-NL" smtClean="0"/>
          </a:p>
        </p:txBody>
      </p:sp>
      <p:sp>
        <p:nvSpPr>
          <p:cNvPr id="27651"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C0033E0-39BD-45BB-B2FD-1FEB3100F8FC}" type="slidenum">
              <a:rPr lang="nl-NL">
                <a:solidFill>
                  <a:srgbClr val="000000"/>
                </a:solidFill>
                <a:cs typeface="Arial" charset="0"/>
              </a:rPr>
              <a:pPr fontAlgn="base">
                <a:spcBef>
                  <a:spcPct val="0"/>
                </a:spcBef>
                <a:spcAft>
                  <a:spcPct val="0"/>
                </a:spcAft>
              </a:pPr>
              <a:t>4</a:t>
            </a:fld>
            <a:endParaRPr lang="nl-NL">
              <a:solidFill>
                <a:srgbClr val="000000"/>
              </a:solidFill>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29698"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nl-NL" smtClean="0"/>
          </a:p>
        </p:txBody>
      </p:sp>
      <p:sp>
        <p:nvSpPr>
          <p:cNvPr id="29699"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63B4A78-C695-46D5-A209-AF20C36D677C}" type="slidenum">
              <a:rPr lang="nl-NL">
                <a:solidFill>
                  <a:srgbClr val="000000"/>
                </a:solidFill>
                <a:cs typeface="Arial" charset="0"/>
              </a:rPr>
              <a:pPr fontAlgn="base">
                <a:spcBef>
                  <a:spcPct val="0"/>
                </a:spcBef>
                <a:spcAft>
                  <a:spcPct val="0"/>
                </a:spcAft>
              </a:pPr>
              <a:t>5</a:t>
            </a:fld>
            <a:endParaRPr lang="nl-NL">
              <a:solidFill>
                <a:srgbClr val="000000"/>
              </a:solidFill>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32770"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nl-NL" smtClean="0"/>
          </a:p>
        </p:txBody>
      </p:sp>
      <p:sp>
        <p:nvSpPr>
          <p:cNvPr id="32771"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47FC19E-D765-4DA3-BF44-551350677260}" type="slidenum">
              <a:rPr lang="nl-NL">
                <a:solidFill>
                  <a:srgbClr val="000000"/>
                </a:solidFill>
                <a:cs typeface="Arial" charset="0"/>
              </a:rPr>
              <a:pPr fontAlgn="base">
                <a:spcBef>
                  <a:spcPct val="0"/>
                </a:spcBef>
                <a:spcAft>
                  <a:spcPct val="0"/>
                </a:spcAft>
              </a:pPr>
              <a:t>6</a:t>
            </a:fld>
            <a:endParaRPr lang="nl-NL">
              <a:solidFill>
                <a:srgbClr val="000000"/>
              </a:solidFill>
              <a:cs typeface="Arial"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34818"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nl-NL" smtClean="0"/>
          </a:p>
        </p:txBody>
      </p:sp>
      <p:sp>
        <p:nvSpPr>
          <p:cNvPr id="34819"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776F71-9308-40EF-9FE1-60AD9A8D4D8E}" type="slidenum">
              <a:rPr lang="nl-NL">
                <a:solidFill>
                  <a:srgbClr val="000000"/>
                </a:solidFill>
                <a:cs typeface="Arial" charset="0"/>
              </a:rPr>
              <a:pPr fontAlgn="base">
                <a:spcBef>
                  <a:spcPct val="0"/>
                </a:spcBef>
                <a:spcAft>
                  <a:spcPct val="0"/>
                </a:spcAft>
              </a:pPr>
              <a:t>7</a:t>
            </a:fld>
            <a:endParaRPr lang="nl-NL">
              <a:solidFill>
                <a:srgbClr val="000000"/>
              </a:solidFill>
              <a:cs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36866"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nl-NL" smtClean="0"/>
          </a:p>
        </p:txBody>
      </p:sp>
      <p:sp>
        <p:nvSpPr>
          <p:cNvPr id="36867"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6930177-B41B-432C-A964-F0909F78C977}" type="slidenum">
              <a:rPr lang="nl-NL">
                <a:solidFill>
                  <a:srgbClr val="000000"/>
                </a:solidFill>
                <a:cs typeface="Arial" charset="0"/>
              </a:rPr>
              <a:pPr fontAlgn="base">
                <a:spcBef>
                  <a:spcPct val="0"/>
                </a:spcBef>
                <a:spcAft>
                  <a:spcPct val="0"/>
                </a:spcAft>
              </a:pPr>
              <a:t>8</a:t>
            </a:fld>
            <a:endParaRPr lang="nl-NL">
              <a:solidFill>
                <a:srgbClr val="000000"/>
              </a:solidFill>
              <a:cs typeface="Arial"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jdelijke aanduiding voor dia-afbeelding 1"/>
          <p:cNvSpPr>
            <a:spLocks noGrp="1" noRot="1" noChangeAspect="1"/>
          </p:cNvSpPr>
          <p:nvPr>
            <p:ph type="sldImg"/>
          </p:nvPr>
        </p:nvSpPr>
        <p:spPr bwMode="auto">
          <a:noFill/>
          <a:ln>
            <a:solidFill>
              <a:srgbClr val="000000"/>
            </a:solidFill>
            <a:miter lim="800000"/>
            <a:headEnd/>
            <a:tailEnd/>
          </a:ln>
        </p:spPr>
      </p:sp>
      <p:sp>
        <p:nvSpPr>
          <p:cNvPr id="38914" name="Tijdelijke aanduiding voor notities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nl-NL" smtClean="0"/>
          </a:p>
        </p:txBody>
      </p:sp>
      <p:sp>
        <p:nvSpPr>
          <p:cNvPr id="38915" name="Tijdelijke aanduiding voor dianumm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FD9EA70-2E41-4A29-97FE-DD5FAACFE9E7}" type="slidenum">
              <a:rPr lang="nl-NL">
                <a:solidFill>
                  <a:srgbClr val="000000"/>
                </a:solidFill>
                <a:cs typeface="Arial" charset="0"/>
              </a:rPr>
              <a:pPr fontAlgn="base">
                <a:spcBef>
                  <a:spcPct val="0"/>
                </a:spcBef>
                <a:spcAft>
                  <a:spcPct val="0"/>
                </a:spcAft>
              </a:pPr>
              <a:t>9</a:t>
            </a:fld>
            <a:endParaRPr lang="nl-NL">
              <a:solidFill>
                <a:srgbClr val="000000"/>
              </a:solidFill>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cxnSp>
        <p:nvCxnSpPr>
          <p:cNvPr id="4" name="Straight Connector 15"/>
          <p:cNvCxnSpPr/>
          <p:nvPr/>
        </p:nvCxnSpPr>
        <p:spPr>
          <a:xfrm flipH="1">
            <a:off x="8228013" y="7938"/>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 name="Straight Connector 16"/>
          <p:cNvCxnSpPr/>
          <p:nvPr/>
        </p:nvCxnSpPr>
        <p:spPr>
          <a:xfrm flipH="1">
            <a:off x="6108700" y="92075"/>
            <a:ext cx="6080125" cy="608012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6"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7" name="Straight Connector 20"/>
          <p:cNvCxnSpPr/>
          <p:nvPr/>
        </p:nvCxnSpPr>
        <p:spPr>
          <a:xfrm flipH="1">
            <a:off x="7335838" y="31750"/>
            <a:ext cx="4852987" cy="4852988"/>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8" name="Straight Connector 22"/>
          <p:cNvCxnSpPr/>
          <p:nvPr/>
        </p:nvCxnSpPr>
        <p:spPr>
          <a:xfrm flipH="1">
            <a:off x="7845425" y="609600"/>
            <a:ext cx="4343400" cy="4343400"/>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ctrTitle"/>
          </p:nvPr>
        </p:nvSpPr>
        <p:spPr>
          <a:xfrm>
            <a:off x="684212" y="685799"/>
            <a:ext cx="8001000" cy="2971801"/>
          </a:xfrm>
        </p:spPr>
        <p:txBody>
          <a:bodyPr anchor="b"/>
          <a:lstStyle>
            <a:lvl1pPr algn="l">
              <a:defRPr sz="4800">
                <a:effectLst/>
              </a:defRPr>
            </a:lvl1pPr>
          </a:lstStyle>
          <a:p>
            <a:r>
              <a:rPr lang="nl-NL" smtClean="0"/>
              <a:t>Klik om de stijl te bewerken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US" dirty="0"/>
          </a:p>
        </p:txBody>
      </p:sp>
      <p:sp>
        <p:nvSpPr>
          <p:cNvPr id="9" name="Date Placeholder 3"/>
          <p:cNvSpPr>
            <a:spLocks noGrp="1"/>
          </p:cNvSpPr>
          <p:nvPr>
            <p:ph type="dt" sz="half" idx="10"/>
          </p:nvPr>
        </p:nvSpPr>
        <p:spPr/>
        <p:txBody>
          <a:bodyPr/>
          <a:lstStyle>
            <a:lvl1pPr>
              <a:defRPr/>
            </a:lvl1pPr>
          </a:lstStyle>
          <a:p>
            <a:pPr>
              <a:defRPr/>
            </a:pPr>
            <a:fld id="{29E776CC-8A63-412F-BDFF-388EE9309A8C}" type="datetimeFigureOut">
              <a:rPr lang="en-US"/>
              <a:pPr>
                <a:defRPr/>
              </a:pPr>
              <a:t>11/18/2014</a:t>
            </a:fld>
            <a:endParaRPr lang="en-US"/>
          </a:p>
        </p:txBody>
      </p:sp>
      <p:sp>
        <p:nvSpPr>
          <p:cNvPr id="10" name="Footer Placeholder 4"/>
          <p:cNvSpPr>
            <a:spLocks noGrp="1"/>
          </p:cNvSpPr>
          <p:nvPr>
            <p:ph type="ftr" sz="quarter" idx="11"/>
          </p:nvPr>
        </p:nvSpPr>
        <p:spPr/>
        <p:txBody>
          <a:bodyPr/>
          <a:lstStyle>
            <a:lvl1pPr>
              <a:defRPr/>
            </a:lvl1pPr>
          </a:lstStyle>
          <a:p>
            <a:pPr>
              <a:defRPr/>
            </a:pPr>
            <a:endParaRPr lang="en-US"/>
          </a:p>
        </p:txBody>
      </p:sp>
      <p:sp>
        <p:nvSpPr>
          <p:cNvPr id="11" name="Slide Number Placeholder 5"/>
          <p:cNvSpPr>
            <a:spLocks noGrp="1"/>
          </p:cNvSpPr>
          <p:nvPr>
            <p:ph type="sldNum" sz="quarter" idx="12"/>
          </p:nvPr>
        </p:nvSpPr>
        <p:spPr/>
        <p:txBody>
          <a:bodyPr/>
          <a:lstStyle>
            <a:lvl1pPr>
              <a:defRPr/>
            </a:lvl1pPr>
          </a:lstStyle>
          <a:p>
            <a:pPr>
              <a:defRPr/>
            </a:pPr>
            <a:fld id="{FE5A6910-8072-4A67-837C-6671CF0F2FF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sche 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noProof="0" smtClean="0"/>
              <a:t>Klik op het pictogram als u een afbeelding wilt toevoegen</a:t>
            </a:r>
            <a:endParaRPr lang="en-US" noProof="0"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5" name="Date Placeholder 3"/>
          <p:cNvSpPr>
            <a:spLocks noGrp="1"/>
          </p:cNvSpPr>
          <p:nvPr>
            <p:ph type="dt" sz="half" idx="15"/>
          </p:nvPr>
        </p:nvSpPr>
        <p:spPr/>
        <p:txBody>
          <a:bodyPr/>
          <a:lstStyle>
            <a:lvl1pPr>
              <a:defRPr/>
            </a:lvl1pPr>
          </a:lstStyle>
          <a:p>
            <a:pPr>
              <a:defRPr/>
            </a:pPr>
            <a:fld id="{7606AC99-D87C-4D80-AE50-D93DA0A14526}" type="datetimeFigureOut">
              <a:rPr lang="en-US"/>
              <a:pPr>
                <a:defRPr/>
              </a:pPr>
              <a:t>11/18/2014</a:t>
            </a:fld>
            <a:endParaRPr 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pPr>
              <a:defRPr/>
            </a:pPr>
            <a:fld id="{5ED5EC3E-C9E3-4EC0-B8A6-D7F78CE6DC2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lstStyle>
            <a:lvl1pPr algn="l">
              <a:defRPr sz="3200" b="0" cap="all"/>
            </a:lvl1pPr>
          </a:lstStyle>
          <a:p>
            <a:r>
              <a:rPr lang="nl-NL" smtClean="0"/>
              <a:t>Klik om de stijl te bewerken</a:t>
            </a:r>
            <a:endParaRPr lang="en-US" dirty="0"/>
          </a:p>
        </p:txBody>
      </p:sp>
      <p:sp>
        <p:nvSpPr>
          <p:cNvPr id="3" name="Text Placeholder 2"/>
          <p:cNvSpPr>
            <a:spLocks noGrp="1"/>
          </p:cNvSpPr>
          <p:nvPr>
            <p:ph type="body" idx="1"/>
          </p:nvPr>
        </p:nvSpPr>
        <p:spPr>
          <a:xfrm>
            <a:off x="684212" y="4114800"/>
            <a:ext cx="8535988" cy="1879600"/>
          </a:xfrm>
        </p:spPr>
        <p:txBody>
          <a:bodyP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lvl1pPr>
              <a:defRPr/>
            </a:lvl1pPr>
          </a:lstStyle>
          <a:p>
            <a:pPr>
              <a:defRPr/>
            </a:pPr>
            <a:fld id="{D565CD28-31C1-4829-A665-1D378538B97B}" type="datetimeFigureOut">
              <a:rPr lang="en-US"/>
              <a:pPr>
                <a:defRPr/>
              </a:pPr>
              <a:t>11/18/2014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114E082-9A7A-4859-B53D-E8BD0AE7E39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5" name="TextBox 13"/>
          <p:cNvSpPr txBox="1"/>
          <p:nvPr/>
        </p:nvSpPr>
        <p:spPr>
          <a:xfrm>
            <a:off x="531813" y="812800"/>
            <a:ext cx="609600" cy="584200"/>
          </a:xfrm>
          <a:prstGeom prst="rect">
            <a:avLst/>
          </a:prstGeom>
        </p:spPr>
        <p:txBody>
          <a:bodyPr anchor="ctr"/>
          <a:lstStyle/>
          <a:p>
            <a:pPr fontAlgn="auto">
              <a:spcBef>
                <a:spcPts val="0"/>
              </a:spcBef>
              <a:spcAft>
                <a:spcPts val="0"/>
              </a:spcAft>
              <a:defRPr/>
            </a:pPr>
            <a:r>
              <a:rPr lang="en-US" sz="8000" dirty="0">
                <a:latin typeface="+mn-lt"/>
                <a:cs typeface="+mn-cs"/>
              </a:rPr>
              <a:t>“</a:t>
            </a:r>
          </a:p>
        </p:txBody>
      </p:sp>
      <p:sp>
        <p:nvSpPr>
          <p:cNvPr id="6" name="TextBox 14"/>
          <p:cNvSpPr txBox="1"/>
          <p:nvPr/>
        </p:nvSpPr>
        <p:spPr>
          <a:xfrm>
            <a:off x="10285413" y="2768600"/>
            <a:ext cx="609600" cy="584200"/>
          </a:xfrm>
          <a:prstGeom prst="rect">
            <a:avLst/>
          </a:prstGeom>
        </p:spPr>
        <p:txBody>
          <a:bodyPr anchor="ctr"/>
          <a:lstStyle/>
          <a:p>
            <a:pPr algn="r" fontAlgn="auto">
              <a:spcBef>
                <a:spcPts val="0"/>
              </a:spcBef>
              <a:spcAft>
                <a:spcPts val="0"/>
              </a:spcAft>
              <a:defRPr/>
            </a:pPr>
            <a:r>
              <a:rPr lang="en-US" sz="8000" dirty="0">
                <a:latin typeface="+mn-lt"/>
                <a:cs typeface="+mn-cs"/>
              </a:rPr>
              <a:t>”</a:t>
            </a:r>
          </a:p>
        </p:txBody>
      </p:sp>
      <p:sp>
        <p:nvSpPr>
          <p:cNvPr id="2" name="Title 1"/>
          <p:cNvSpPr>
            <a:spLocks noGrp="1"/>
          </p:cNvSpPr>
          <p:nvPr>
            <p:ph type="title"/>
          </p:nvPr>
        </p:nvSpPr>
        <p:spPr>
          <a:xfrm>
            <a:off x="1141411" y="685800"/>
            <a:ext cx="9144001" cy="2743200"/>
          </a:xfrm>
        </p:spPr>
        <p:txBody>
          <a:bodyPr/>
          <a:lstStyle>
            <a:lvl1pPr algn="l">
              <a:defRPr sz="3200" b="0" cap="all">
                <a:solidFill>
                  <a:schemeClr val="tx1"/>
                </a:solidFill>
              </a:defRPr>
            </a:lvl1pPr>
          </a:lstStyle>
          <a:p>
            <a:r>
              <a:rPr lang="nl-NL" smtClean="0"/>
              <a:t>Klik om de stijl te bewerken</a:t>
            </a:r>
            <a:endParaRPr lang="en-US" dirty="0"/>
          </a:p>
        </p:txBody>
      </p:sp>
      <p:sp>
        <p:nvSpPr>
          <p:cNvPr id="10" name="Text Placeholder 9"/>
          <p:cNvSpPr>
            <a:spLocks noGrp="1"/>
          </p:cNvSpPr>
          <p:nvPr>
            <p:ph type="body" sz="quarter" idx="13"/>
          </p:nvPr>
        </p:nvSpPr>
        <p:spPr>
          <a:xfrm>
            <a:off x="1446212" y="3429000"/>
            <a:ext cx="8534400" cy="381000"/>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smtClean="0"/>
              <a:t>Klik om de modelstijlen te bewerken</a:t>
            </a:r>
          </a:p>
        </p:txBody>
      </p:sp>
      <p:sp>
        <p:nvSpPr>
          <p:cNvPr id="3" name="Text Placeholder 2"/>
          <p:cNvSpPr>
            <a:spLocks noGrp="1"/>
          </p:cNvSpPr>
          <p:nvPr>
            <p:ph type="body" idx="1"/>
          </p:nvPr>
        </p:nvSpPr>
        <p:spPr>
          <a:xfrm>
            <a:off x="684213" y="4301067"/>
            <a:ext cx="8534400" cy="1684865"/>
          </a:xfrm>
        </p:spPr>
        <p:txBody>
          <a:bodyP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7" name="Date Placeholder 3"/>
          <p:cNvSpPr>
            <a:spLocks noGrp="1"/>
          </p:cNvSpPr>
          <p:nvPr>
            <p:ph type="dt" sz="half" idx="14"/>
          </p:nvPr>
        </p:nvSpPr>
        <p:spPr/>
        <p:txBody>
          <a:bodyPr/>
          <a:lstStyle>
            <a:lvl1pPr>
              <a:defRPr/>
            </a:lvl1pPr>
          </a:lstStyle>
          <a:p>
            <a:pPr>
              <a:defRPr/>
            </a:pPr>
            <a:fld id="{B8645E68-E9FB-4360-A721-492446F4DFF8}" type="datetimeFigureOut">
              <a:rPr lang="en-US"/>
              <a:pPr>
                <a:defRPr/>
              </a:pPr>
              <a:t>11/18/2014</a:t>
            </a:fld>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228CCFBB-B2C3-4F9D-B34A-5E821BC59BC7}"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lstStyle>
            <a:lvl1pPr algn="l">
              <a:defRPr sz="3200" b="0" cap="all"/>
            </a:lvl1pPr>
          </a:lstStyle>
          <a:p>
            <a:r>
              <a:rPr lang="nl-NL" smtClean="0"/>
              <a:t>Klik om de stijl te bewerken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lvl1pPr>
              <a:defRPr/>
            </a:lvl1pPr>
          </a:lstStyle>
          <a:p>
            <a:pPr>
              <a:defRPr/>
            </a:pPr>
            <a:fld id="{3C4AAE87-F48D-400C-9274-B5828A5DF6EC}" type="datetimeFigureOut">
              <a:rPr lang="en-US"/>
              <a:pPr>
                <a:defRPr/>
              </a:pPr>
              <a:t>11/18/2014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3D62B70-E925-46E2-A096-85379BA07E73}"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5" name="TextBox 10"/>
          <p:cNvSpPr txBox="1"/>
          <p:nvPr/>
        </p:nvSpPr>
        <p:spPr>
          <a:xfrm>
            <a:off x="531813" y="812800"/>
            <a:ext cx="609600" cy="584200"/>
          </a:xfrm>
          <a:prstGeom prst="rect">
            <a:avLst/>
          </a:prstGeom>
        </p:spPr>
        <p:txBody>
          <a:bodyPr anchor="ctr"/>
          <a:lstStyle/>
          <a:p>
            <a:pPr fontAlgn="auto">
              <a:spcBef>
                <a:spcPts val="0"/>
              </a:spcBef>
              <a:spcAft>
                <a:spcPts val="0"/>
              </a:spcAft>
              <a:defRPr/>
            </a:pPr>
            <a:r>
              <a:rPr lang="en-US" sz="8000" dirty="0">
                <a:latin typeface="+mn-lt"/>
                <a:cs typeface="+mn-cs"/>
              </a:rPr>
              <a:t>“</a:t>
            </a:r>
          </a:p>
        </p:txBody>
      </p:sp>
      <p:sp>
        <p:nvSpPr>
          <p:cNvPr id="6" name="TextBox 11"/>
          <p:cNvSpPr txBox="1"/>
          <p:nvPr/>
        </p:nvSpPr>
        <p:spPr>
          <a:xfrm>
            <a:off x="10285413" y="2768600"/>
            <a:ext cx="609600" cy="584200"/>
          </a:xfrm>
          <a:prstGeom prst="rect">
            <a:avLst/>
          </a:prstGeom>
        </p:spPr>
        <p:txBody>
          <a:bodyPr anchor="ctr"/>
          <a:lstStyle/>
          <a:p>
            <a:pPr algn="r" fontAlgn="auto">
              <a:spcBef>
                <a:spcPts val="0"/>
              </a:spcBef>
              <a:spcAft>
                <a:spcPts val="0"/>
              </a:spcAft>
              <a:defRPr/>
            </a:pPr>
            <a:r>
              <a:rPr lang="en-US" sz="8000" dirty="0">
                <a:latin typeface="+mn-lt"/>
                <a:cs typeface="+mn-cs"/>
              </a:rPr>
              <a:t>”</a:t>
            </a:r>
          </a:p>
        </p:txBody>
      </p:sp>
      <p:sp>
        <p:nvSpPr>
          <p:cNvPr id="2" name="Title 1"/>
          <p:cNvSpPr>
            <a:spLocks noGrp="1"/>
          </p:cNvSpPr>
          <p:nvPr>
            <p:ph type="title"/>
          </p:nvPr>
        </p:nvSpPr>
        <p:spPr>
          <a:xfrm>
            <a:off x="1141413" y="685800"/>
            <a:ext cx="9144000" cy="2743200"/>
          </a:xfrm>
        </p:spPr>
        <p:txBody>
          <a:bodyPr/>
          <a:lstStyle>
            <a:lvl1pPr algn="l">
              <a:defRPr sz="3200" b="0" cap="all">
                <a:solidFill>
                  <a:schemeClr val="tx1"/>
                </a:solidFill>
              </a:defRPr>
            </a:lvl1pPr>
          </a:lstStyle>
          <a:p>
            <a:r>
              <a:rPr lang="nl-NL" smtClean="0"/>
              <a:t>Klik om de stijl te bewerken</a:t>
            </a:r>
            <a:endParaRPr lang="en-US" dirty="0"/>
          </a:p>
        </p:txBody>
      </p:sp>
      <p:sp>
        <p:nvSpPr>
          <p:cNvPr id="10" name="Text Placeholder 9"/>
          <p:cNvSpPr>
            <a:spLocks noGrp="1"/>
          </p:cNvSpPr>
          <p:nvPr>
            <p:ph type="body" sz="quarter" idx="13"/>
          </p:nvPr>
        </p:nvSpPr>
        <p:spPr>
          <a:xfrm>
            <a:off x="684212" y="3928534"/>
            <a:ext cx="8534401" cy="1049866"/>
          </a:xfrm>
        </p:spPr>
        <p:txBody>
          <a:bodyPr rtlCol="0" anchor="b">
            <a:normAutofit/>
          </a:bodyPr>
          <a:lstStyle>
            <a:lvl1pPr>
              <a:buNone/>
              <a:defRPr lang="en-US" sz="2400" b="0" cap="all" dirty="0">
                <a:ln w="3175" cmpd="sng">
                  <a:noFill/>
                </a:ln>
                <a:solidFill>
                  <a:schemeClr val="tx1"/>
                </a:solidFill>
                <a:effectLst/>
              </a:defRPr>
            </a:lvl1pPr>
          </a:lstStyle>
          <a:p>
            <a:pPr lvl="0"/>
            <a:r>
              <a:rPr lang="nl-NL" smtClean="0"/>
              <a:t>Klik om de modelstijlen te bewerken</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7" name="Date Placeholder 3"/>
          <p:cNvSpPr>
            <a:spLocks noGrp="1"/>
          </p:cNvSpPr>
          <p:nvPr>
            <p:ph type="dt" sz="half" idx="14"/>
          </p:nvPr>
        </p:nvSpPr>
        <p:spPr/>
        <p:txBody>
          <a:bodyPr/>
          <a:lstStyle>
            <a:lvl1pPr>
              <a:defRPr/>
            </a:lvl1pPr>
          </a:lstStyle>
          <a:p>
            <a:pPr>
              <a:defRPr/>
            </a:pPr>
            <a:fld id="{E5C359E7-971B-4098-99A8-93DE81D01708}" type="datetimeFigureOut">
              <a:rPr lang="en-US"/>
              <a:pPr>
                <a:defRPr/>
              </a:pPr>
              <a:t>11/18/2014</a:t>
            </a:fld>
            <a:endParaRPr lang="en-US"/>
          </a:p>
        </p:txBody>
      </p:sp>
      <p:sp>
        <p:nvSpPr>
          <p:cNvPr id="8" name="Footer Placeholder 4"/>
          <p:cNvSpPr>
            <a:spLocks noGrp="1"/>
          </p:cNvSpPr>
          <p:nvPr>
            <p:ph type="ftr" sz="quarter" idx="15"/>
          </p:nvPr>
        </p:nvSpPr>
        <p:spPr/>
        <p:txBody>
          <a:bodyPr/>
          <a:lstStyle>
            <a:lvl1pPr>
              <a:defRPr/>
            </a:lvl1pPr>
          </a:lstStyle>
          <a:p>
            <a:pPr>
              <a:defRPr/>
            </a:pPr>
            <a:endParaRPr lang="en-US"/>
          </a:p>
        </p:txBody>
      </p:sp>
      <p:sp>
        <p:nvSpPr>
          <p:cNvPr id="9" name="Slide Number Placeholder 5"/>
          <p:cNvSpPr>
            <a:spLocks noGrp="1"/>
          </p:cNvSpPr>
          <p:nvPr>
            <p:ph type="sldNum" sz="quarter" idx="16"/>
          </p:nvPr>
        </p:nvSpPr>
        <p:spPr/>
        <p:txBody>
          <a:bodyPr/>
          <a:lstStyle>
            <a:lvl1pPr>
              <a:defRPr/>
            </a:lvl1pPr>
          </a:lstStyle>
          <a:p>
            <a:pPr>
              <a:defRPr/>
            </a:pPr>
            <a:fld id="{B46C906B-2411-4AAD-B35B-7308558BE76F}"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lstStyle>
            <a:lvl1pPr>
              <a:defRPr lang="en-US" b="0" dirty="0"/>
            </a:lvl1pPr>
          </a:lstStyle>
          <a:p>
            <a:pPr lvl="0"/>
            <a:r>
              <a:rPr lang="nl-NL" smtClean="0"/>
              <a:t>Klik om de stijl te bewerken</a:t>
            </a:r>
            <a:endParaRPr lang="en-US" dirty="0"/>
          </a:p>
        </p:txBody>
      </p:sp>
      <p:sp>
        <p:nvSpPr>
          <p:cNvPr id="10" name="Text Placeholder 9"/>
          <p:cNvSpPr>
            <a:spLocks noGrp="1"/>
          </p:cNvSpPr>
          <p:nvPr>
            <p:ph type="body" sz="quarter" idx="13"/>
          </p:nvPr>
        </p:nvSpPr>
        <p:spPr>
          <a:xfrm>
            <a:off x="684212" y="3928534"/>
            <a:ext cx="8534400" cy="838200"/>
          </a:xfrm>
        </p:spPr>
        <p:txBody>
          <a:bodyPr rtlCol="0" anchor="b">
            <a:normAutofit/>
          </a:bodyPr>
          <a:lstStyle>
            <a:lvl1pPr>
              <a:buNone/>
              <a:defRPr lang="en-US" sz="2400" b="0" cap="all" dirty="0">
                <a:ln w="3175" cmpd="sng">
                  <a:noFill/>
                </a:ln>
                <a:solidFill>
                  <a:schemeClr val="tx1"/>
                </a:solidFill>
                <a:effectLst/>
              </a:defRPr>
            </a:lvl1pPr>
          </a:lstStyle>
          <a:p>
            <a:pPr lvl="0"/>
            <a:r>
              <a:rPr lang="nl-NL" smtClean="0"/>
              <a:t>Klik om de modelstijlen te bewerken</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5" name="Date Placeholder 3"/>
          <p:cNvSpPr>
            <a:spLocks noGrp="1"/>
          </p:cNvSpPr>
          <p:nvPr>
            <p:ph type="dt" sz="half" idx="14"/>
          </p:nvPr>
        </p:nvSpPr>
        <p:spPr/>
        <p:txBody>
          <a:bodyPr/>
          <a:lstStyle>
            <a:lvl1pPr>
              <a:defRPr/>
            </a:lvl1pPr>
          </a:lstStyle>
          <a:p>
            <a:pPr>
              <a:defRPr/>
            </a:pPr>
            <a:fld id="{3FEBEF24-FD0A-442E-8E6C-7D1789545777}" type="datetimeFigureOut">
              <a:rPr lang="en-US"/>
              <a:pPr>
                <a:defRPr/>
              </a:pPr>
              <a:t>11/18/2014</a:t>
            </a:fld>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p:txBody>
          <a:bodyPr/>
          <a:lstStyle>
            <a:lvl1pPr>
              <a:defRPr/>
            </a:lvl1pPr>
          </a:lstStyle>
          <a:p>
            <a:pPr>
              <a:defRPr/>
            </a:pPr>
            <a:fld id="{FF6E6CDE-2269-4C43-9045-1535FB551434}"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nl-NL" smtClean="0"/>
              <a:t>Klik om de stijl te bewerken</a:t>
            </a:r>
            <a:endParaRPr lang="en-US" dirty="0"/>
          </a:p>
        </p:txBody>
      </p:sp>
      <p:sp>
        <p:nvSpPr>
          <p:cNvPr id="3" name="Vertical Text Placeholder 2"/>
          <p:cNvSpPr>
            <a:spLocks noGrp="1"/>
          </p:cNvSpPr>
          <p:nvPr>
            <p:ph type="body" orient="vert" idx="1"/>
          </p:nvPr>
        </p:nvSpPr>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lvl1pPr>
              <a:defRPr/>
            </a:lvl1pPr>
          </a:lstStyle>
          <a:p>
            <a:pPr>
              <a:defRPr/>
            </a:pPr>
            <a:fld id="{17BE51BD-2828-4D9B-986B-6BF1EDFAE6AD}" type="datetimeFigureOut">
              <a:rPr lang="en-US"/>
              <a:pPr>
                <a:defRPr/>
              </a:pPr>
              <a:t>11/18/2014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5F9547-216F-46DC-9B05-986D741922D7}"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nl-NL" smtClean="0"/>
              <a:t>Klik om de stijl te bewerken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lvl1pPr>
              <a:defRPr/>
            </a:lvl1pPr>
          </a:lstStyle>
          <a:p>
            <a:pPr>
              <a:defRPr/>
            </a:pPr>
            <a:fld id="{15D54F2D-C64D-4265-96CF-561443E0CE1C}" type="datetimeFigureOut">
              <a:rPr lang="en-US"/>
              <a:pPr>
                <a:defRPr/>
              </a:pPr>
              <a:t>11/18/2014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66B138F-2B16-4BDE-B1F9-3125033B911E}"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Date Placeholder 3"/>
          <p:cNvSpPr>
            <a:spLocks noGrp="1"/>
          </p:cNvSpPr>
          <p:nvPr>
            <p:ph type="dt" sz="half" idx="10"/>
          </p:nvPr>
        </p:nvSpPr>
        <p:spPr/>
        <p:txBody>
          <a:bodyPr/>
          <a:lstStyle>
            <a:lvl1pPr>
              <a:defRPr/>
            </a:lvl1pPr>
          </a:lstStyle>
          <a:p>
            <a:pPr>
              <a:defRPr/>
            </a:pPr>
            <a:fld id="{7002EF56-42E9-43AB-A9D2-8C9B7AF33F2F}" type="datetimeFigureOut">
              <a:rPr lang="en-US"/>
              <a:pPr>
                <a:defRPr/>
              </a:pPr>
              <a:t>11/18/2014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9B9FC38-20A5-4CE5-8A46-2312E6A782D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lstStyle>
            <a:lvl1pPr algn="l">
              <a:defRPr sz="3600" b="0" cap="all"/>
            </a:lvl1pPr>
          </a:lstStyle>
          <a:p>
            <a:r>
              <a:rPr lang="nl-NL" smtClean="0"/>
              <a:t>Klik om de stijl te bewerken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Date Placeholder 3"/>
          <p:cNvSpPr>
            <a:spLocks noGrp="1"/>
          </p:cNvSpPr>
          <p:nvPr>
            <p:ph type="dt" sz="half" idx="10"/>
          </p:nvPr>
        </p:nvSpPr>
        <p:spPr/>
        <p:txBody>
          <a:bodyPr/>
          <a:lstStyle>
            <a:lvl1pPr>
              <a:defRPr/>
            </a:lvl1pPr>
          </a:lstStyle>
          <a:p>
            <a:pPr>
              <a:defRPr/>
            </a:pPr>
            <a:fld id="{503F5979-AF9C-4C6B-9842-1DE27FD35116}" type="datetimeFigureOut">
              <a:rPr lang="en-US"/>
              <a:pPr>
                <a:defRPr/>
              </a:pPr>
              <a:t>11/18/2014</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359526-8FEC-445C-BDF2-2B506D41915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Date Placeholder 3"/>
          <p:cNvSpPr>
            <a:spLocks noGrp="1"/>
          </p:cNvSpPr>
          <p:nvPr>
            <p:ph type="dt" sz="half" idx="10"/>
          </p:nvPr>
        </p:nvSpPr>
        <p:spPr/>
        <p:txBody>
          <a:bodyPr/>
          <a:lstStyle>
            <a:lvl1pPr>
              <a:defRPr/>
            </a:lvl1pPr>
          </a:lstStyle>
          <a:p>
            <a:pPr>
              <a:defRPr/>
            </a:pPr>
            <a:fld id="{A66E014A-6818-444B-86ED-C5FF860CCD26}" type="datetimeFigureOut">
              <a:rPr lang="en-US"/>
              <a:pPr>
                <a:defRPr/>
              </a:pPr>
              <a:t>11/18/2014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3268485-701B-4589-88E3-1447CA15659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smtClean="0"/>
              <a:t>Klik om de stijl te bewerken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7" name="Date Placeholder 3"/>
          <p:cNvSpPr>
            <a:spLocks noGrp="1"/>
          </p:cNvSpPr>
          <p:nvPr>
            <p:ph type="dt" sz="half" idx="10"/>
          </p:nvPr>
        </p:nvSpPr>
        <p:spPr/>
        <p:txBody>
          <a:bodyPr/>
          <a:lstStyle>
            <a:lvl1pPr>
              <a:defRPr/>
            </a:lvl1pPr>
          </a:lstStyle>
          <a:p>
            <a:pPr>
              <a:defRPr/>
            </a:pPr>
            <a:fld id="{D5BF6D49-045C-4ACA-9E7A-83C07670AC3E}" type="datetimeFigureOut">
              <a:rPr lang="en-US"/>
              <a:pPr>
                <a:defRPr/>
              </a:pPr>
              <a:t>11/18/2014</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6465960-B4FA-4FEF-A84F-ECA68D2D4E3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smtClean="0"/>
              <a:t>Klik om de stijl te bewerken</a:t>
            </a:r>
            <a:endParaRPr lang="en-US" dirty="0"/>
          </a:p>
        </p:txBody>
      </p:sp>
      <p:sp>
        <p:nvSpPr>
          <p:cNvPr id="3" name="Date Placeholder 3"/>
          <p:cNvSpPr>
            <a:spLocks noGrp="1"/>
          </p:cNvSpPr>
          <p:nvPr>
            <p:ph type="dt" sz="half" idx="10"/>
          </p:nvPr>
        </p:nvSpPr>
        <p:spPr/>
        <p:txBody>
          <a:bodyPr/>
          <a:lstStyle>
            <a:lvl1pPr>
              <a:defRPr/>
            </a:lvl1pPr>
          </a:lstStyle>
          <a:p>
            <a:pPr>
              <a:defRPr/>
            </a:pPr>
            <a:fld id="{11EE4E11-9ABF-4238-BDBA-3A606AF3AD4F}" type="datetimeFigureOut">
              <a:rPr lang="en-US"/>
              <a:pPr>
                <a:defRPr/>
              </a:pPr>
              <a:t>11/18/2014</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8CEE2D10-AD17-45BB-B11B-43CFBE2D9096}"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6F5D71D-38E9-42AD-AC45-0DFC40C54203}" type="datetimeFigureOut">
              <a:rPr lang="en-US"/>
              <a:pPr>
                <a:defRPr/>
              </a:pPr>
              <a:t>11/18/2014</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A90A02E-C507-42A1-A2BD-4205378161F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lstStyle>
            <a:lvl1pPr algn="l">
              <a:defRPr sz="2400" b="0"/>
            </a:lvl1pPr>
          </a:lstStyle>
          <a:p>
            <a:r>
              <a:rPr lang="nl-NL" smtClean="0"/>
              <a:t>Klik om de stijl te bewerken</a:t>
            </a:r>
            <a:endParaRPr lang="en-US" dirty="0"/>
          </a:p>
        </p:txBody>
      </p:sp>
      <p:sp>
        <p:nvSpPr>
          <p:cNvPr id="3" name="Content Placeholder 2"/>
          <p:cNvSpPr>
            <a:spLocks noGrp="1"/>
          </p:cNvSpPr>
          <p:nvPr>
            <p:ph idx="1"/>
          </p:nvPr>
        </p:nvSpPr>
        <p:spPr>
          <a:xfrm>
            <a:off x="684212" y="685800"/>
            <a:ext cx="5943601" cy="5308600"/>
          </a:xfrm>
        </p:spPr>
        <p:txBody>
          <a:bodyPr>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3"/>
          <p:cNvSpPr>
            <a:spLocks noGrp="1"/>
          </p:cNvSpPr>
          <p:nvPr>
            <p:ph type="dt" sz="half" idx="10"/>
          </p:nvPr>
        </p:nvSpPr>
        <p:spPr/>
        <p:txBody>
          <a:bodyPr/>
          <a:lstStyle>
            <a:lvl1pPr>
              <a:defRPr/>
            </a:lvl1pPr>
          </a:lstStyle>
          <a:p>
            <a:pPr>
              <a:defRPr/>
            </a:pPr>
            <a:fld id="{8E7F3651-C013-4A11-AF9B-2A6F0AC6AC7F}" type="datetimeFigureOut">
              <a:rPr lang="en-US"/>
              <a:pPr>
                <a:defRPr/>
              </a:pPr>
              <a:t>11/18/2014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DAAAAA5-EE48-4336-84A4-AADC9215867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lstStyle>
            <a:lvl1pPr algn="l">
              <a:defRPr sz="2800" b="0"/>
            </a:lvl1pPr>
          </a:lstStyle>
          <a:p>
            <a:r>
              <a:rPr lang="nl-NL" smtClean="0"/>
              <a:t>Klik om de stijl te bewerken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nl-NL" noProof="0" smtClean="0"/>
              <a:t>Klik op het pictogram als u een afbeelding wilt toevoegen</a:t>
            </a:r>
            <a:endParaRPr lang="en-US" noProof="0"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Date Placeholder 3"/>
          <p:cNvSpPr>
            <a:spLocks noGrp="1"/>
          </p:cNvSpPr>
          <p:nvPr>
            <p:ph type="dt" sz="half" idx="10"/>
          </p:nvPr>
        </p:nvSpPr>
        <p:spPr/>
        <p:txBody>
          <a:bodyPr/>
          <a:lstStyle>
            <a:lvl1pPr>
              <a:defRPr/>
            </a:lvl1pPr>
          </a:lstStyle>
          <a:p>
            <a:pPr>
              <a:defRPr/>
            </a:pPr>
            <a:fld id="{8584A6B3-715E-47EA-94C8-40EF16095FCB}" type="datetimeFigureOut">
              <a:rPr lang="en-US"/>
              <a:pPr>
                <a:defRPr/>
              </a:pPr>
              <a:t>11/18/2014</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2EDC885-EA10-4A00-9454-49C005C345CF}"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31746" name="Group 6"/>
          <p:cNvGrpSpPr>
            <a:grpSpLocks/>
          </p:cNvGrpSpPr>
          <p:nvPr/>
        </p:nvGrpSpPr>
        <p:grpSpPr bwMode="auto">
          <a:xfrm>
            <a:off x="9207500" y="2963863"/>
            <a:ext cx="2981325" cy="3208337"/>
            <a:chOff x="9206969" y="2963333"/>
            <a:chExt cx="2981858" cy="3208867"/>
          </a:xfrm>
        </p:grpSpPr>
        <p:cxnSp>
          <p:nvCxnSpPr>
            <p:cNvPr id="8" name="Straight Connector 7"/>
            <p:cNvCxnSpPr/>
            <p:nvPr/>
          </p:nvCxnSpPr>
          <p:spPr>
            <a:xfrm flipH="1">
              <a:off x="11275852" y="2963333"/>
              <a:ext cx="912975" cy="91296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83"/>
              <a:ext cx="2981858" cy="298181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3013" y="3285648"/>
              <a:ext cx="1895814" cy="1895788"/>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853" y="3131636"/>
              <a:ext cx="1744974" cy="174495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600" y="3682589"/>
              <a:ext cx="1270227" cy="127021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3" y="4487863"/>
            <a:ext cx="8534400" cy="1506537"/>
          </a:xfrm>
          <a:prstGeom prst="rect">
            <a:avLst/>
          </a:prstGeom>
          <a:effectLst/>
        </p:spPr>
        <p:txBody>
          <a:bodyPr vert="horz" lIns="91440" tIns="45720" rIns="91440" bIns="45720" rtlCol="0" anchor="ctr">
            <a:normAutofit/>
          </a:bodyPr>
          <a:lstStyle/>
          <a:p>
            <a:r>
              <a:rPr lang="nl-NL" smtClean="0"/>
              <a:t>Klik om de stijl te bewerken</a:t>
            </a:r>
            <a:endParaRPr lang="en-US" dirty="0"/>
          </a:p>
        </p:txBody>
      </p:sp>
      <p:sp>
        <p:nvSpPr>
          <p:cNvPr id="31748" name="Text Placeholder 2"/>
          <p:cNvSpPr>
            <a:spLocks noGrp="1"/>
          </p:cNvSpPr>
          <p:nvPr>
            <p:ph type="body" idx="1"/>
          </p:nvPr>
        </p:nvSpPr>
        <p:spPr bwMode="auto">
          <a:xfrm>
            <a:off x="684213" y="685800"/>
            <a:ext cx="8534400" cy="361473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US" smtClean="0"/>
          </a:p>
        </p:txBody>
      </p:sp>
      <p:sp>
        <p:nvSpPr>
          <p:cNvPr id="4" name="Date Placeholder 3"/>
          <p:cNvSpPr>
            <a:spLocks noGrp="1"/>
          </p:cNvSpPr>
          <p:nvPr>
            <p:ph type="dt" sz="half" idx="2"/>
          </p:nvPr>
        </p:nvSpPr>
        <p:spPr>
          <a:xfrm>
            <a:off x="9904413" y="6172200"/>
            <a:ext cx="1600200" cy="365125"/>
          </a:xfrm>
          <a:prstGeom prst="rect">
            <a:avLst/>
          </a:prstGeom>
        </p:spPr>
        <p:txBody>
          <a:bodyPr vert="horz" lIns="91440" tIns="45720" rIns="91440" bIns="45720" rtlCol="0" anchor="t"/>
          <a:lstStyle>
            <a:lvl1pPr algn="r" fontAlgn="auto">
              <a:spcBef>
                <a:spcPts val="0"/>
              </a:spcBef>
              <a:spcAft>
                <a:spcPts val="0"/>
              </a:spcAft>
              <a:defRPr sz="1000" b="0" i="0" dirty="0">
                <a:solidFill>
                  <a:schemeClr val="bg2">
                    <a:lumMod val="50000"/>
                  </a:schemeClr>
                </a:solidFill>
                <a:effectLst/>
                <a:latin typeface="+mn-lt"/>
                <a:cs typeface="+mn-cs"/>
              </a:defRPr>
            </a:lvl1pPr>
          </a:lstStyle>
          <a:p>
            <a:pPr>
              <a:defRPr/>
            </a:pPr>
            <a:fld id="{F7FE6EA0-D5D0-45FE-9F26-26E3B5C31F24}" type="datetimeFigureOut">
              <a:rPr lang="en-US"/>
              <a:pPr>
                <a:defRPr/>
              </a:pPr>
              <a:t>11/18/2014</a:t>
            </a:fld>
            <a:endParaRPr lang="en-US"/>
          </a:p>
        </p:txBody>
      </p:sp>
      <p:sp>
        <p:nvSpPr>
          <p:cNvPr id="5" name="Footer Placeholder 4"/>
          <p:cNvSpPr>
            <a:spLocks noGrp="1"/>
          </p:cNvSpPr>
          <p:nvPr>
            <p:ph type="ftr" sz="quarter" idx="3"/>
          </p:nvPr>
        </p:nvSpPr>
        <p:spPr>
          <a:xfrm>
            <a:off x="684213" y="6172200"/>
            <a:ext cx="7543800" cy="365125"/>
          </a:xfrm>
          <a:prstGeom prst="rect">
            <a:avLst/>
          </a:prstGeom>
        </p:spPr>
        <p:txBody>
          <a:bodyPr vert="horz" lIns="91440" tIns="45720" rIns="91440" bIns="45720" rtlCol="0" anchor="t"/>
          <a:lstStyle>
            <a:lvl1pPr algn="l" fontAlgn="auto">
              <a:spcBef>
                <a:spcPts val="0"/>
              </a:spcBef>
              <a:spcAft>
                <a:spcPts val="0"/>
              </a:spcAft>
              <a:defRPr sz="1000" b="0" i="0" dirty="0">
                <a:solidFill>
                  <a:schemeClr val="bg2">
                    <a:lumMod val="50000"/>
                  </a:schemeClr>
                </a:solidFill>
                <a:effectLst/>
                <a:latin typeface="+mn-lt"/>
                <a:cs typeface="+mn-cs"/>
              </a:defRPr>
            </a:lvl1pPr>
          </a:lstStyle>
          <a:p>
            <a:pPr>
              <a:defRPr/>
            </a:pPr>
            <a:endParaRPr lang="en-US"/>
          </a:p>
        </p:txBody>
      </p:sp>
      <p:sp>
        <p:nvSpPr>
          <p:cNvPr id="6" name="Slide Number Placeholder 5"/>
          <p:cNvSpPr>
            <a:spLocks noGrp="1"/>
          </p:cNvSpPr>
          <p:nvPr>
            <p:ph type="sldNum" sz="quarter" idx="4"/>
          </p:nvPr>
        </p:nvSpPr>
        <p:spPr>
          <a:xfrm>
            <a:off x="10363200" y="5578475"/>
            <a:ext cx="1143000" cy="669925"/>
          </a:xfrm>
          <a:prstGeom prst="rect">
            <a:avLst/>
          </a:prstGeom>
        </p:spPr>
        <p:txBody>
          <a:bodyPr vert="horz" lIns="91440" tIns="45720" rIns="91440" bIns="45720" rtlCol="0" anchor="b"/>
          <a:lstStyle>
            <a:lvl1pPr algn="r" fontAlgn="auto">
              <a:spcBef>
                <a:spcPts val="0"/>
              </a:spcBef>
              <a:spcAft>
                <a:spcPts val="0"/>
              </a:spcAft>
              <a:defRPr sz="3200" b="0" i="0" dirty="0">
                <a:solidFill>
                  <a:schemeClr val="bg2">
                    <a:lumMod val="50000"/>
                  </a:schemeClr>
                </a:solidFill>
                <a:effectLst/>
                <a:latin typeface="+mn-lt"/>
                <a:cs typeface="+mn-cs"/>
              </a:defRPr>
            </a:lvl1pPr>
          </a:lstStyle>
          <a:p>
            <a:pPr>
              <a:defRPr/>
            </a:pPr>
            <a:fld id="{21339468-36FA-4606-A4B6-60386527045D}" type="slidenum">
              <a:rPr lang="en-US"/>
              <a:pPr>
                <a:defRPr/>
              </a:pPr>
              <a:t>‹#›</a:t>
            </a:fld>
            <a:endParaRPr lang="en-US"/>
          </a:p>
        </p:txBody>
      </p:sp>
    </p:spTree>
  </p:cSld>
  <p:clrMap bg1="dk1" tx1="lt1" bg2="dk2" tx2="lt2" accent1="accent1" accent2="accent2" accent3="accent3" accent4="accent4" accent5="accent5" accent6="accent6" hlink="hlink" folHlink="folHlink"/>
  <p:sldLayoutIdLst>
    <p:sldLayoutId id="2147483666" r:id="rId1"/>
    <p:sldLayoutId id="2147483665" r:id="rId2"/>
    <p:sldLayoutId id="2147483664" r:id="rId3"/>
    <p:sldLayoutId id="2147483663" r:id="rId4"/>
    <p:sldLayoutId id="2147483662" r:id="rId5"/>
    <p:sldLayoutId id="2147483661" r:id="rId6"/>
    <p:sldLayoutId id="2147483660" r:id="rId7"/>
    <p:sldLayoutId id="2147483659" r:id="rId8"/>
    <p:sldLayoutId id="2147483658" r:id="rId9"/>
    <p:sldLayoutId id="2147483657" r:id="rId10"/>
    <p:sldLayoutId id="2147483656" r:id="rId11"/>
    <p:sldLayoutId id="2147483667" r:id="rId12"/>
    <p:sldLayoutId id="2147483655" r:id="rId13"/>
    <p:sldLayoutId id="2147483668" r:id="rId14"/>
    <p:sldLayoutId id="2147483654" r:id="rId15"/>
    <p:sldLayoutId id="2147483653" r:id="rId16"/>
    <p:sldLayoutId id="2147483652" r:id="rId17"/>
  </p:sldLayoutIdLst>
  <p:txStyles>
    <p:titleStyle>
      <a:lvl1pPr algn="l" defTabSz="457200" rtl="0" fontAlgn="base">
        <a:spcBef>
          <a:spcPct val="0"/>
        </a:spcBef>
        <a:spcAft>
          <a:spcPct val="0"/>
        </a:spcAft>
        <a:defRPr sz="3600" kern="1200" cap="all">
          <a:ln w="3175" cmpd="sng">
            <a:noFill/>
          </a:ln>
          <a:solidFill>
            <a:schemeClr val="tx1"/>
          </a:solidFill>
          <a:latin typeface="+mj-lt"/>
          <a:ea typeface="+mj-ea"/>
          <a:cs typeface="+mj-cs"/>
        </a:defRPr>
      </a:lvl1pPr>
      <a:lvl2pPr algn="l" defTabSz="457200" rtl="0" fontAlgn="base">
        <a:spcBef>
          <a:spcPct val="0"/>
        </a:spcBef>
        <a:spcAft>
          <a:spcPct val="0"/>
        </a:spcAft>
        <a:defRPr sz="3600">
          <a:solidFill>
            <a:schemeClr val="tx1"/>
          </a:solidFill>
          <a:latin typeface="Century Gothic" pitchFamily="34" charset="0"/>
        </a:defRPr>
      </a:lvl2pPr>
      <a:lvl3pPr algn="l" defTabSz="457200" rtl="0" fontAlgn="base">
        <a:spcBef>
          <a:spcPct val="0"/>
        </a:spcBef>
        <a:spcAft>
          <a:spcPct val="0"/>
        </a:spcAft>
        <a:defRPr sz="3600">
          <a:solidFill>
            <a:schemeClr val="tx1"/>
          </a:solidFill>
          <a:latin typeface="Century Gothic" pitchFamily="34" charset="0"/>
        </a:defRPr>
      </a:lvl3pPr>
      <a:lvl4pPr algn="l" defTabSz="457200" rtl="0" fontAlgn="base">
        <a:spcBef>
          <a:spcPct val="0"/>
        </a:spcBef>
        <a:spcAft>
          <a:spcPct val="0"/>
        </a:spcAft>
        <a:defRPr sz="3600">
          <a:solidFill>
            <a:schemeClr val="tx1"/>
          </a:solidFill>
          <a:latin typeface="Century Gothic" pitchFamily="34" charset="0"/>
        </a:defRPr>
      </a:lvl4pPr>
      <a:lvl5pPr algn="l" defTabSz="457200" rtl="0" fontAlgn="base">
        <a:spcBef>
          <a:spcPct val="0"/>
        </a:spcBef>
        <a:spcAft>
          <a:spcPct val="0"/>
        </a:spcAft>
        <a:defRPr sz="3600">
          <a:solidFill>
            <a:schemeClr val="tx1"/>
          </a:solidFill>
          <a:latin typeface="Century Gothic"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fontAlgn="base">
        <a:spcBef>
          <a:spcPct val="20000"/>
        </a:spcBef>
        <a:spcAft>
          <a:spcPts val="600"/>
        </a:spcAft>
        <a:buClr>
          <a:schemeClr val="tx1"/>
        </a:buClr>
        <a:buSzPct val="80000"/>
        <a:buFont typeface="Wingdings 3" pitchFamily="18" charset="2"/>
        <a:buChar char=""/>
        <a:defRPr sz="2000" kern="1200">
          <a:solidFill>
            <a:srgbClr val="0F496F"/>
          </a:solidFill>
          <a:latin typeface="+mn-lt"/>
          <a:ea typeface="+mn-ea"/>
          <a:cs typeface="+mn-cs"/>
        </a:defRPr>
      </a:lvl1pPr>
      <a:lvl2pPr marL="742950" indent="-285750" algn="l" defTabSz="457200" rtl="0" fontAlgn="base">
        <a:spcBef>
          <a:spcPct val="20000"/>
        </a:spcBef>
        <a:spcAft>
          <a:spcPts val="600"/>
        </a:spcAft>
        <a:buClr>
          <a:schemeClr val="tx1"/>
        </a:buClr>
        <a:buSzPct val="80000"/>
        <a:buFont typeface="Wingdings 3" pitchFamily="18" charset="2"/>
        <a:buChar char=""/>
        <a:defRPr kern="1200">
          <a:solidFill>
            <a:srgbClr val="0F496F"/>
          </a:solidFill>
          <a:latin typeface="+mn-lt"/>
          <a:ea typeface="+mn-ea"/>
          <a:cs typeface="+mn-cs"/>
        </a:defRPr>
      </a:lvl2pPr>
      <a:lvl3pPr marL="1200150" indent="-285750" algn="l" defTabSz="457200" rtl="0" fontAlgn="base">
        <a:spcBef>
          <a:spcPct val="20000"/>
        </a:spcBef>
        <a:spcAft>
          <a:spcPts val="600"/>
        </a:spcAft>
        <a:buClr>
          <a:schemeClr val="tx1"/>
        </a:buClr>
        <a:buSzPct val="80000"/>
        <a:buFont typeface="Wingdings 3" pitchFamily="18" charset="2"/>
        <a:buChar char=""/>
        <a:defRPr sz="1600" kern="1200">
          <a:solidFill>
            <a:srgbClr val="0F496F"/>
          </a:solidFill>
          <a:latin typeface="+mn-lt"/>
          <a:ea typeface="+mn-ea"/>
          <a:cs typeface="+mn-cs"/>
        </a:defRPr>
      </a:lvl3pPr>
      <a:lvl4pPr marL="1543050" indent="-171450" algn="l" defTabSz="457200" rtl="0" fontAlgn="base">
        <a:spcBef>
          <a:spcPct val="20000"/>
        </a:spcBef>
        <a:spcAft>
          <a:spcPts val="600"/>
        </a:spcAft>
        <a:buClr>
          <a:schemeClr val="tx1"/>
        </a:buClr>
        <a:buSzPct val="80000"/>
        <a:buFont typeface="Wingdings 3" pitchFamily="18" charset="2"/>
        <a:buChar char=""/>
        <a:defRPr sz="1400" kern="1200">
          <a:solidFill>
            <a:srgbClr val="0F496F"/>
          </a:solidFill>
          <a:latin typeface="+mn-lt"/>
          <a:ea typeface="+mn-ea"/>
          <a:cs typeface="+mn-cs"/>
        </a:defRPr>
      </a:lvl4pPr>
      <a:lvl5pPr marL="2000250" indent="-171450" algn="l" defTabSz="457200" rtl="0" fontAlgn="base">
        <a:spcBef>
          <a:spcPct val="20000"/>
        </a:spcBef>
        <a:spcAft>
          <a:spcPts val="600"/>
        </a:spcAft>
        <a:buClr>
          <a:schemeClr val="tx1"/>
        </a:buClr>
        <a:buSzPct val="80000"/>
        <a:buFont typeface="Wingdings 3" pitchFamily="18" charset="2"/>
        <a:buChar char=""/>
        <a:defRPr sz="1400" kern="1200">
          <a:solidFill>
            <a:srgbClr val="0F496F"/>
          </a:solidFill>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1.jpe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3.gif"/><Relationship Id="rId5" Type="http://schemas.openxmlformats.org/officeDocument/2006/relationships/image" Target="../media/image22.jpe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comments" Target="../comments/comment1.xml"/><Relationship Id="rId4" Type="http://schemas.openxmlformats.org/officeDocument/2006/relationships/hyperlink" Target="http://www.npo.nl/nos-jeugdjournaal/05-10-2012/POW_00422073"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package" Target="../embeddings/Microsoft_Word-document11.docx"/><Relationship Id="rId5" Type="http://schemas.openxmlformats.org/officeDocument/2006/relationships/hyperlink" Target="../../../../../AppData/Local/Temp/Projectplankunstuitleen2014-2015.docx" TargetMode="External"/><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5.jpeg"/><Relationship Id="rId5" Type="http://schemas.openxmlformats.org/officeDocument/2006/relationships/hyperlink" Target="https://www.youtube.com/watch?v=xNo6JmwYhy8" TargetMode="External"/><Relationship Id="rId4" Type="http://schemas.openxmlformats.org/officeDocument/2006/relationships/hyperlink" Target="http://www.youtube.com/watch?v=4mgQAkME_nY&amp;feature=youtu.b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Afbeelding 4"/>
          <p:cNvPicPr>
            <a:picLocks noChangeAspect="1"/>
          </p:cNvPicPr>
          <p:nvPr/>
        </p:nvPicPr>
        <p:blipFill>
          <a:blip r:embed="rId3"/>
          <a:srcRect/>
          <a:stretch>
            <a:fillRect/>
          </a:stretch>
        </p:blipFill>
        <p:spPr bwMode="auto">
          <a:xfrm>
            <a:off x="0" y="0"/>
            <a:ext cx="1941513" cy="1941513"/>
          </a:xfrm>
          <a:prstGeom prst="rect">
            <a:avLst/>
          </a:prstGeom>
          <a:noFill/>
          <a:ln w="9525">
            <a:noFill/>
            <a:miter lim="800000"/>
            <a:headEnd/>
            <a:tailEnd/>
          </a:ln>
        </p:spPr>
      </p:pic>
      <p:sp>
        <p:nvSpPr>
          <p:cNvPr id="20482" name="Tekstvak 5"/>
          <p:cNvSpPr txBox="1">
            <a:spLocks noChangeArrowheads="1"/>
          </p:cNvSpPr>
          <p:nvPr/>
        </p:nvSpPr>
        <p:spPr bwMode="auto">
          <a:xfrm>
            <a:off x="2151063" y="631825"/>
            <a:ext cx="9748837" cy="1014413"/>
          </a:xfrm>
          <a:prstGeom prst="rect">
            <a:avLst/>
          </a:prstGeom>
          <a:noFill/>
          <a:ln w="9525">
            <a:noFill/>
            <a:miter lim="800000"/>
            <a:headEnd/>
            <a:tailEnd/>
          </a:ln>
        </p:spPr>
        <p:txBody>
          <a:bodyPr>
            <a:spAutoFit/>
          </a:bodyPr>
          <a:lstStyle/>
          <a:p>
            <a:r>
              <a:rPr lang="nl-NL" sz="6000" b="1" i="1">
                <a:solidFill>
                  <a:srgbClr val="00B050"/>
                </a:solidFill>
                <a:latin typeface="Verdana" pitchFamily="34" charset="0"/>
              </a:rPr>
              <a:t>De kunstuitleen</a:t>
            </a:r>
          </a:p>
        </p:txBody>
      </p:sp>
      <p:sp>
        <p:nvSpPr>
          <p:cNvPr id="7" name="Ovaal 6"/>
          <p:cNvSpPr/>
          <p:nvPr/>
        </p:nvSpPr>
        <p:spPr>
          <a:xfrm>
            <a:off x="1481138" y="2298700"/>
            <a:ext cx="8615362" cy="221456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NL" sz="4000" dirty="0"/>
              <a:t>Een sociale, culturele praktijk van ons allemaal !</a:t>
            </a:r>
            <a:endParaRPr lang="nl-NL" sz="4000" dirty="0"/>
          </a:p>
        </p:txBody>
      </p:sp>
      <p:sp>
        <p:nvSpPr>
          <p:cNvPr id="8" name="Tekstvak 7"/>
          <p:cNvSpPr txBox="1">
            <a:spLocks noChangeArrowheads="1"/>
          </p:cNvSpPr>
          <p:nvPr/>
        </p:nvSpPr>
        <p:spPr bwMode="auto">
          <a:xfrm>
            <a:off x="322263" y="5080000"/>
            <a:ext cx="5937250" cy="1754188"/>
          </a:xfrm>
          <a:prstGeom prst="rect">
            <a:avLst/>
          </a:prstGeom>
          <a:noFill/>
          <a:ln w="9525">
            <a:noFill/>
            <a:miter lim="800000"/>
            <a:headEnd/>
            <a:tailEnd/>
          </a:ln>
        </p:spPr>
        <p:txBody>
          <a:bodyPr>
            <a:spAutoFit/>
          </a:bodyPr>
          <a:lstStyle/>
          <a:p>
            <a:pPr marL="285750" indent="-285750">
              <a:buFont typeface="Courier New" pitchFamily="49" charset="0"/>
              <a:buChar char="o"/>
            </a:pPr>
            <a:r>
              <a:rPr lang="nl-NL">
                <a:latin typeface="Century Gothic" pitchFamily="34" charset="0"/>
              </a:rPr>
              <a:t>Leerlingen</a:t>
            </a:r>
          </a:p>
          <a:p>
            <a:pPr marL="285750" indent="-285750">
              <a:buFont typeface="Courier New" pitchFamily="49" charset="0"/>
              <a:buChar char="o"/>
            </a:pPr>
            <a:r>
              <a:rPr lang="nl-NL">
                <a:latin typeface="Century Gothic" pitchFamily="34" charset="0"/>
              </a:rPr>
              <a:t>Team</a:t>
            </a:r>
          </a:p>
          <a:p>
            <a:pPr marL="285750" indent="-285750">
              <a:buFont typeface="Courier New" pitchFamily="49" charset="0"/>
              <a:buChar char="o"/>
            </a:pPr>
            <a:r>
              <a:rPr lang="nl-NL">
                <a:latin typeface="Century Gothic" pitchFamily="34" charset="0"/>
              </a:rPr>
              <a:t>Ouders</a:t>
            </a:r>
          </a:p>
          <a:p>
            <a:pPr marL="285750" indent="-285750">
              <a:buFont typeface="Courier New" pitchFamily="49" charset="0"/>
              <a:buChar char="o"/>
            </a:pPr>
            <a:r>
              <a:rPr lang="nl-NL">
                <a:latin typeface="Century Gothic" pitchFamily="34" charset="0"/>
              </a:rPr>
              <a:t>Externen: musea, bieb, Rabo Bizzworld</a:t>
            </a:r>
          </a:p>
          <a:p>
            <a:pPr marL="285750" indent="-285750">
              <a:buFont typeface="Courier New" pitchFamily="49" charset="0"/>
              <a:buChar char="o"/>
            </a:pPr>
            <a:r>
              <a:rPr lang="nl-NL">
                <a:latin typeface="Century Gothic" pitchFamily="34" charset="0"/>
              </a:rPr>
              <a:t>VO</a:t>
            </a:r>
          </a:p>
          <a:p>
            <a:pPr marL="285750" indent="-285750">
              <a:buFont typeface="Courier New" pitchFamily="49" charset="0"/>
              <a:buChar char="o"/>
            </a:pPr>
            <a:r>
              <a:rPr lang="nl-NL">
                <a:latin typeface="Century Gothic" pitchFamily="34" charset="0"/>
              </a:rPr>
              <a:t>De wijk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7" name="Afbeelding 4"/>
          <p:cNvPicPr>
            <a:picLocks noChangeAspect="1"/>
          </p:cNvPicPr>
          <p:nvPr/>
        </p:nvPicPr>
        <p:blipFill>
          <a:blip r:embed="rId3"/>
          <a:srcRect/>
          <a:stretch>
            <a:fillRect/>
          </a:stretch>
        </p:blipFill>
        <p:spPr bwMode="auto">
          <a:xfrm>
            <a:off x="0" y="0"/>
            <a:ext cx="1941513" cy="1941513"/>
          </a:xfrm>
          <a:prstGeom prst="rect">
            <a:avLst/>
          </a:prstGeom>
          <a:noFill/>
          <a:ln w="9525">
            <a:noFill/>
            <a:miter lim="800000"/>
            <a:headEnd/>
            <a:tailEnd/>
          </a:ln>
        </p:spPr>
      </p:pic>
      <p:sp>
        <p:nvSpPr>
          <p:cNvPr id="4" name="Ovale toelichting 3"/>
          <p:cNvSpPr/>
          <p:nvPr/>
        </p:nvSpPr>
        <p:spPr>
          <a:xfrm>
            <a:off x="2528888" y="206375"/>
            <a:ext cx="9663112" cy="154463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r>
              <a:rPr lang="nl-NL" sz="4000" dirty="0"/>
              <a:t>Actueel thema</a:t>
            </a:r>
          </a:p>
          <a:p>
            <a:pPr algn="ctr" fontAlgn="auto">
              <a:spcBef>
                <a:spcPts val="0"/>
              </a:spcBef>
              <a:spcAft>
                <a:spcPts val="0"/>
              </a:spcAft>
              <a:defRPr/>
            </a:pPr>
            <a:r>
              <a:rPr lang="nl-NL" sz="4000" dirty="0"/>
              <a:t>body bouwers</a:t>
            </a:r>
            <a:endParaRPr lang="nl-NL" sz="4000" dirty="0"/>
          </a:p>
        </p:txBody>
      </p:sp>
      <p:pic>
        <p:nvPicPr>
          <p:cNvPr id="39939" name="Afbeelding 5"/>
          <p:cNvPicPr>
            <a:picLocks noChangeAspect="1"/>
          </p:cNvPicPr>
          <p:nvPr/>
        </p:nvPicPr>
        <p:blipFill>
          <a:blip r:embed="rId4"/>
          <a:srcRect/>
          <a:stretch>
            <a:fillRect/>
          </a:stretch>
        </p:blipFill>
        <p:spPr bwMode="auto">
          <a:xfrm>
            <a:off x="1277938" y="2232025"/>
            <a:ext cx="3727450" cy="4625975"/>
          </a:xfrm>
          <a:prstGeom prst="rect">
            <a:avLst/>
          </a:prstGeom>
          <a:noFill/>
          <a:ln w="9525">
            <a:noFill/>
            <a:miter lim="800000"/>
            <a:headEnd/>
            <a:tailEnd/>
          </a:ln>
        </p:spPr>
      </p:pic>
      <p:pic>
        <p:nvPicPr>
          <p:cNvPr id="39940" name="Afbeelding 6"/>
          <p:cNvPicPr>
            <a:picLocks noChangeAspect="1"/>
          </p:cNvPicPr>
          <p:nvPr/>
        </p:nvPicPr>
        <p:blipFill>
          <a:blip r:embed="rId5"/>
          <a:srcRect/>
          <a:stretch>
            <a:fillRect/>
          </a:stretch>
        </p:blipFill>
        <p:spPr bwMode="auto">
          <a:xfrm>
            <a:off x="6985000" y="2232025"/>
            <a:ext cx="3521075" cy="46307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Afbeelding 4"/>
          <p:cNvPicPr>
            <a:picLocks noChangeAspect="1"/>
          </p:cNvPicPr>
          <p:nvPr/>
        </p:nvPicPr>
        <p:blipFill>
          <a:blip r:embed="rId3"/>
          <a:srcRect/>
          <a:stretch>
            <a:fillRect/>
          </a:stretch>
        </p:blipFill>
        <p:spPr bwMode="auto">
          <a:xfrm>
            <a:off x="0" y="0"/>
            <a:ext cx="1941513" cy="1941513"/>
          </a:xfrm>
          <a:prstGeom prst="rect">
            <a:avLst/>
          </a:prstGeom>
          <a:noFill/>
          <a:ln w="9525">
            <a:noFill/>
            <a:miter lim="800000"/>
            <a:headEnd/>
            <a:tailEnd/>
          </a:ln>
        </p:spPr>
      </p:pic>
      <p:pic>
        <p:nvPicPr>
          <p:cNvPr id="41986" name="Afbeelding 1"/>
          <p:cNvPicPr>
            <a:picLocks noChangeAspect="1"/>
          </p:cNvPicPr>
          <p:nvPr/>
        </p:nvPicPr>
        <p:blipFill>
          <a:blip r:embed="rId4"/>
          <a:srcRect/>
          <a:stretch>
            <a:fillRect/>
          </a:stretch>
        </p:blipFill>
        <p:spPr bwMode="auto">
          <a:xfrm>
            <a:off x="0" y="2305050"/>
            <a:ext cx="6738938" cy="4552950"/>
          </a:xfrm>
          <a:prstGeom prst="rect">
            <a:avLst/>
          </a:prstGeom>
          <a:noFill/>
          <a:ln w="9525">
            <a:noFill/>
            <a:miter lim="800000"/>
            <a:headEnd/>
            <a:tailEnd/>
          </a:ln>
        </p:spPr>
      </p:pic>
      <p:pic>
        <p:nvPicPr>
          <p:cNvPr id="41987" name="Afbeelding 6"/>
          <p:cNvPicPr>
            <a:picLocks noChangeAspect="1"/>
          </p:cNvPicPr>
          <p:nvPr/>
        </p:nvPicPr>
        <p:blipFill>
          <a:blip r:embed="rId5"/>
          <a:srcRect/>
          <a:stretch>
            <a:fillRect/>
          </a:stretch>
        </p:blipFill>
        <p:spPr bwMode="auto">
          <a:xfrm>
            <a:off x="7186613" y="0"/>
            <a:ext cx="5005387" cy="6858000"/>
          </a:xfrm>
          <a:prstGeom prst="rect">
            <a:avLst/>
          </a:prstGeom>
          <a:noFill/>
          <a:ln w="9525">
            <a:noFill/>
            <a:miter lim="800000"/>
            <a:headEnd/>
            <a:tailEnd/>
          </a:ln>
        </p:spPr>
      </p:pic>
      <p:sp>
        <p:nvSpPr>
          <p:cNvPr id="9" name="Afgeronde rechthoek 8"/>
          <p:cNvSpPr/>
          <p:nvPr/>
        </p:nvSpPr>
        <p:spPr>
          <a:xfrm>
            <a:off x="2112963" y="112713"/>
            <a:ext cx="4902200" cy="182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NL" sz="2800" b="1" dirty="0"/>
              <a:t>Kleuters stempelen een body </a:t>
            </a:r>
          </a:p>
          <a:p>
            <a:pPr algn="ctr" fontAlgn="auto">
              <a:spcBef>
                <a:spcPts val="0"/>
              </a:spcBef>
              <a:spcAft>
                <a:spcPts val="0"/>
              </a:spcAft>
              <a:defRPr/>
            </a:pPr>
            <a:r>
              <a:rPr lang="nl-NL" sz="2800" b="1" dirty="0"/>
              <a:t>samen met kunstenaar </a:t>
            </a:r>
          </a:p>
          <a:p>
            <a:pPr algn="ctr" fontAlgn="auto">
              <a:spcBef>
                <a:spcPts val="0"/>
              </a:spcBef>
              <a:spcAft>
                <a:spcPts val="0"/>
              </a:spcAft>
              <a:defRPr/>
            </a:pPr>
            <a:r>
              <a:rPr lang="nl-NL" sz="2800" b="1" dirty="0"/>
              <a:t>Judith Rosema</a:t>
            </a:r>
            <a:endParaRPr lang="nl-NL" sz="2800" b="1"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Afbeelding 4"/>
          <p:cNvPicPr>
            <a:picLocks noChangeAspect="1"/>
          </p:cNvPicPr>
          <p:nvPr/>
        </p:nvPicPr>
        <p:blipFill>
          <a:blip r:embed="rId3"/>
          <a:srcRect/>
          <a:stretch>
            <a:fillRect/>
          </a:stretch>
        </p:blipFill>
        <p:spPr bwMode="auto">
          <a:xfrm>
            <a:off x="0" y="0"/>
            <a:ext cx="1941513" cy="1941513"/>
          </a:xfrm>
          <a:prstGeom prst="rect">
            <a:avLst/>
          </a:prstGeom>
          <a:noFill/>
          <a:ln w="9525">
            <a:noFill/>
            <a:miter lim="800000"/>
            <a:headEnd/>
            <a:tailEnd/>
          </a:ln>
        </p:spPr>
      </p:pic>
      <p:pic>
        <p:nvPicPr>
          <p:cNvPr id="44034" name="Afbeelding 1"/>
          <p:cNvPicPr>
            <a:picLocks noChangeAspect="1"/>
          </p:cNvPicPr>
          <p:nvPr/>
        </p:nvPicPr>
        <p:blipFill>
          <a:blip r:embed="rId4"/>
          <a:srcRect/>
          <a:stretch>
            <a:fillRect/>
          </a:stretch>
        </p:blipFill>
        <p:spPr bwMode="auto">
          <a:xfrm>
            <a:off x="6491288" y="0"/>
            <a:ext cx="5815012" cy="6858000"/>
          </a:xfrm>
          <a:prstGeom prst="rect">
            <a:avLst/>
          </a:prstGeom>
          <a:noFill/>
          <a:ln w="9525">
            <a:noFill/>
            <a:miter lim="800000"/>
            <a:headEnd/>
            <a:tailEnd/>
          </a:ln>
        </p:spPr>
      </p:pic>
      <p:sp>
        <p:nvSpPr>
          <p:cNvPr id="3" name="Schuine rand 2"/>
          <p:cNvSpPr/>
          <p:nvPr/>
        </p:nvSpPr>
        <p:spPr>
          <a:xfrm>
            <a:off x="257175" y="2600325"/>
            <a:ext cx="5086350" cy="3871913"/>
          </a:xfrm>
          <a:prstGeom prst="beve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NL" sz="2800" b="1" dirty="0"/>
              <a:t>Samen in één body:</a:t>
            </a:r>
          </a:p>
          <a:p>
            <a:pPr algn="ctr" fontAlgn="auto">
              <a:spcBef>
                <a:spcPts val="0"/>
              </a:spcBef>
              <a:spcAft>
                <a:spcPts val="0"/>
              </a:spcAft>
              <a:defRPr/>
            </a:pPr>
            <a:r>
              <a:rPr lang="nl-NL" sz="2800" b="1" dirty="0"/>
              <a:t>De Arenden groep</a:t>
            </a:r>
            <a:endParaRPr lang="nl-NL" sz="2800" b="1"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Afbeelding 4"/>
          <p:cNvPicPr>
            <a:picLocks noChangeAspect="1"/>
          </p:cNvPicPr>
          <p:nvPr/>
        </p:nvPicPr>
        <p:blipFill>
          <a:blip r:embed="rId3"/>
          <a:srcRect/>
          <a:stretch>
            <a:fillRect/>
          </a:stretch>
        </p:blipFill>
        <p:spPr bwMode="auto">
          <a:xfrm>
            <a:off x="0" y="0"/>
            <a:ext cx="1941513" cy="1941513"/>
          </a:xfrm>
          <a:prstGeom prst="rect">
            <a:avLst/>
          </a:prstGeom>
          <a:noFill/>
          <a:ln w="9525">
            <a:noFill/>
            <a:miter lim="800000"/>
            <a:headEnd/>
            <a:tailEnd/>
          </a:ln>
        </p:spPr>
      </p:pic>
      <p:pic>
        <p:nvPicPr>
          <p:cNvPr id="46082" name="Afbeelding 2"/>
          <p:cNvPicPr>
            <a:picLocks noChangeAspect="1"/>
          </p:cNvPicPr>
          <p:nvPr/>
        </p:nvPicPr>
        <p:blipFill>
          <a:blip r:embed="rId4"/>
          <a:srcRect/>
          <a:stretch>
            <a:fillRect/>
          </a:stretch>
        </p:blipFill>
        <p:spPr bwMode="auto">
          <a:xfrm>
            <a:off x="5091113" y="771525"/>
            <a:ext cx="7100887" cy="5772150"/>
          </a:xfrm>
          <a:prstGeom prst="rect">
            <a:avLst/>
          </a:prstGeom>
          <a:noFill/>
          <a:ln w="9525">
            <a:noFill/>
            <a:miter lim="800000"/>
            <a:headEnd/>
            <a:tailEnd/>
          </a:ln>
        </p:spPr>
      </p:pic>
      <p:sp>
        <p:nvSpPr>
          <p:cNvPr id="4" name="Kader 3"/>
          <p:cNvSpPr/>
          <p:nvPr/>
        </p:nvSpPr>
        <p:spPr>
          <a:xfrm>
            <a:off x="1149350" y="2043113"/>
            <a:ext cx="3594100" cy="4713287"/>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NL" sz="3200" b="1" dirty="0">
                <a:solidFill>
                  <a:schemeClr val="tx1"/>
                </a:solidFill>
              </a:rPr>
              <a:t>Bouwen aan een body in het kader van mantelzorg</a:t>
            </a:r>
            <a:endParaRPr lang="nl-NL" sz="3200" b="1" dirty="0">
              <a:solidFill>
                <a:schemeClr val="tx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Afbeelding 4"/>
          <p:cNvPicPr>
            <a:picLocks noChangeAspect="1"/>
          </p:cNvPicPr>
          <p:nvPr/>
        </p:nvPicPr>
        <p:blipFill>
          <a:blip r:embed="rId3"/>
          <a:srcRect/>
          <a:stretch>
            <a:fillRect/>
          </a:stretch>
        </p:blipFill>
        <p:spPr bwMode="auto">
          <a:xfrm>
            <a:off x="0" y="0"/>
            <a:ext cx="1941513" cy="1941513"/>
          </a:xfrm>
          <a:prstGeom prst="rect">
            <a:avLst/>
          </a:prstGeom>
          <a:noFill/>
          <a:ln w="9525">
            <a:noFill/>
            <a:miter lim="800000"/>
            <a:headEnd/>
            <a:tailEnd/>
          </a:ln>
        </p:spPr>
      </p:pic>
      <p:pic>
        <p:nvPicPr>
          <p:cNvPr id="48130" name="Afbeelding 1"/>
          <p:cNvPicPr>
            <a:picLocks noChangeAspect="1"/>
          </p:cNvPicPr>
          <p:nvPr/>
        </p:nvPicPr>
        <p:blipFill>
          <a:blip r:embed="rId4"/>
          <a:srcRect/>
          <a:stretch>
            <a:fillRect/>
          </a:stretch>
        </p:blipFill>
        <p:spPr bwMode="auto">
          <a:xfrm>
            <a:off x="6943725" y="514350"/>
            <a:ext cx="4805363" cy="6172200"/>
          </a:xfrm>
          <a:prstGeom prst="rect">
            <a:avLst/>
          </a:prstGeom>
          <a:noFill/>
          <a:ln w="9525">
            <a:noFill/>
            <a:miter lim="800000"/>
            <a:headEnd/>
            <a:tailEnd/>
          </a:ln>
        </p:spPr>
      </p:pic>
      <p:pic>
        <p:nvPicPr>
          <p:cNvPr id="48131" name="Afbeelding 2"/>
          <p:cNvPicPr>
            <a:picLocks noChangeAspect="1"/>
          </p:cNvPicPr>
          <p:nvPr/>
        </p:nvPicPr>
        <p:blipFill>
          <a:blip r:embed="rId5"/>
          <a:srcRect/>
          <a:stretch>
            <a:fillRect/>
          </a:stretch>
        </p:blipFill>
        <p:spPr bwMode="auto">
          <a:xfrm>
            <a:off x="0" y="2800350"/>
            <a:ext cx="6172200" cy="4057650"/>
          </a:xfrm>
          <a:prstGeom prst="rect">
            <a:avLst/>
          </a:prstGeom>
          <a:noFill/>
          <a:ln w="9525">
            <a:noFill/>
            <a:miter lim="800000"/>
            <a:headEnd/>
            <a:tailEnd/>
          </a:ln>
        </p:spPr>
      </p:pic>
      <p:sp>
        <p:nvSpPr>
          <p:cNvPr id="4" name="Ovale toelichting 3"/>
          <p:cNvSpPr/>
          <p:nvPr/>
        </p:nvSpPr>
        <p:spPr>
          <a:xfrm>
            <a:off x="2057400" y="514350"/>
            <a:ext cx="3743325" cy="2286000"/>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NL" sz="3200" b="1" dirty="0"/>
              <a:t>We hebben onze eigen kapla ontwikkeld</a:t>
            </a:r>
            <a:endParaRPr lang="nl-NL" sz="3200" b="1" dirty="0"/>
          </a:p>
        </p:txBody>
      </p:sp>
      <p:sp>
        <p:nvSpPr>
          <p:cNvPr id="48133" name="Tekstvak 5"/>
          <p:cNvSpPr txBox="1">
            <a:spLocks noChangeArrowheads="1"/>
          </p:cNvSpPr>
          <p:nvPr/>
        </p:nvSpPr>
        <p:spPr bwMode="auto">
          <a:xfrm>
            <a:off x="7648575" y="5921375"/>
            <a:ext cx="4006850" cy="369888"/>
          </a:xfrm>
          <a:prstGeom prst="rect">
            <a:avLst/>
          </a:prstGeom>
          <a:noFill/>
          <a:ln w="9525">
            <a:noFill/>
            <a:miter lim="800000"/>
            <a:headEnd/>
            <a:tailEnd/>
          </a:ln>
        </p:spPr>
        <p:txBody>
          <a:bodyPr>
            <a:spAutoFit/>
          </a:bodyPr>
          <a:lstStyle/>
          <a:p>
            <a:r>
              <a:rPr lang="nl-NL">
                <a:latin typeface="Century Gothic" pitchFamily="34" charset="0"/>
              </a:rPr>
              <a:t>Een body in beweging</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Afbeelding 4"/>
          <p:cNvPicPr>
            <a:picLocks noChangeAspect="1"/>
          </p:cNvPicPr>
          <p:nvPr/>
        </p:nvPicPr>
        <p:blipFill>
          <a:blip r:embed="rId3"/>
          <a:srcRect/>
          <a:stretch>
            <a:fillRect/>
          </a:stretch>
        </p:blipFill>
        <p:spPr bwMode="auto">
          <a:xfrm>
            <a:off x="0" y="0"/>
            <a:ext cx="1941513" cy="1941513"/>
          </a:xfrm>
          <a:prstGeom prst="rect">
            <a:avLst/>
          </a:prstGeom>
          <a:noFill/>
          <a:ln w="9525">
            <a:noFill/>
            <a:miter lim="800000"/>
            <a:headEnd/>
            <a:tailEnd/>
          </a:ln>
        </p:spPr>
      </p:pic>
      <p:pic>
        <p:nvPicPr>
          <p:cNvPr id="50178" name="Afbeelding 2"/>
          <p:cNvPicPr>
            <a:picLocks noChangeAspect="1"/>
          </p:cNvPicPr>
          <p:nvPr/>
        </p:nvPicPr>
        <p:blipFill>
          <a:blip r:embed="rId4"/>
          <a:srcRect/>
          <a:stretch>
            <a:fillRect/>
          </a:stretch>
        </p:blipFill>
        <p:spPr bwMode="auto">
          <a:xfrm>
            <a:off x="6215063" y="0"/>
            <a:ext cx="5976937" cy="6858000"/>
          </a:xfrm>
          <a:prstGeom prst="rect">
            <a:avLst/>
          </a:prstGeom>
          <a:noFill/>
          <a:ln w="9525">
            <a:noFill/>
            <a:miter lim="800000"/>
            <a:headEnd/>
            <a:tailEnd/>
          </a:ln>
        </p:spPr>
      </p:pic>
      <p:sp>
        <p:nvSpPr>
          <p:cNvPr id="6" name="Stroomdiagram: Ponsband 5"/>
          <p:cNvSpPr/>
          <p:nvPr/>
        </p:nvSpPr>
        <p:spPr>
          <a:xfrm>
            <a:off x="214313" y="1457325"/>
            <a:ext cx="5772150" cy="5253038"/>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NL" sz="4400" b="1" dirty="0"/>
              <a:t>Alles werkt !</a:t>
            </a:r>
          </a:p>
          <a:p>
            <a:pPr marL="571500" indent="-571500" fontAlgn="auto">
              <a:spcBef>
                <a:spcPts val="0"/>
              </a:spcBef>
              <a:spcAft>
                <a:spcPts val="0"/>
              </a:spcAft>
              <a:buFont typeface="Wingdings" panose="05000000000000000000" pitchFamily="2" charset="2"/>
              <a:buChar char="Ø"/>
              <a:defRPr/>
            </a:pPr>
            <a:r>
              <a:rPr lang="nl-NL" sz="4400" b="1" dirty="0"/>
              <a:t>Licht</a:t>
            </a:r>
          </a:p>
          <a:p>
            <a:pPr marL="571500" indent="-571500" fontAlgn="auto">
              <a:spcBef>
                <a:spcPts val="0"/>
              </a:spcBef>
              <a:spcAft>
                <a:spcPts val="0"/>
              </a:spcAft>
              <a:buFont typeface="Wingdings" panose="05000000000000000000" pitchFamily="2" charset="2"/>
              <a:buChar char="Ø"/>
              <a:defRPr/>
            </a:pPr>
            <a:r>
              <a:rPr lang="nl-NL" sz="4400" b="1" dirty="0"/>
              <a:t>Geluid</a:t>
            </a:r>
          </a:p>
          <a:p>
            <a:pPr marL="571500" indent="-571500" fontAlgn="auto">
              <a:spcBef>
                <a:spcPts val="0"/>
              </a:spcBef>
              <a:spcAft>
                <a:spcPts val="0"/>
              </a:spcAft>
              <a:buFont typeface="Wingdings" panose="05000000000000000000" pitchFamily="2" charset="2"/>
              <a:buChar char="Ø"/>
              <a:defRPr/>
            </a:pPr>
            <a:r>
              <a:rPr lang="nl-NL" sz="4400" b="1" dirty="0"/>
              <a:t>Beweging</a:t>
            </a:r>
          </a:p>
          <a:p>
            <a:pPr marL="571500" indent="-571500" algn="ctr" fontAlgn="auto">
              <a:spcBef>
                <a:spcPts val="0"/>
              </a:spcBef>
              <a:spcAft>
                <a:spcPts val="0"/>
              </a:spcAft>
              <a:buFont typeface="Wingdings" panose="05000000000000000000" pitchFamily="2" charset="2"/>
              <a:buChar char="Ø"/>
              <a:defRPr/>
            </a:pPr>
            <a:endParaRPr lang="nl-NL" sz="4400" b="1"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5" name="Afbeelding 4"/>
          <p:cNvPicPr>
            <a:picLocks noChangeAspect="1"/>
          </p:cNvPicPr>
          <p:nvPr/>
        </p:nvPicPr>
        <p:blipFill>
          <a:blip r:embed="rId3"/>
          <a:srcRect/>
          <a:stretch>
            <a:fillRect/>
          </a:stretch>
        </p:blipFill>
        <p:spPr bwMode="auto">
          <a:xfrm>
            <a:off x="0" y="0"/>
            <a:ext cx="1941513" cy="1941513"/>
          </a:xfrm>
          <a:prstGeom prst="rect">
            <a:avLst/>
          </a:prstGeom>
          <a:noFill/>
          <a:ln w="9525">
            <a:noFill/>
            <a:miter lim="800000"/>
            <a:headEnd/>
            <a:tailEnd/>
          </a:ln>
        </p:spPr>
      </p:pic>
      <p:pic>
        <p:nvPicPr>
          <p:cNvPr id="52226" name="Afbeelding 2"/>
          <p:cNvPicPr>
            <a:picLocks noChangeAspect="1"/>
          </p:cNvPicPr>
          <p:nvPr/>
        </p:nvPicPr>
        <p:blipFill>
          <a:blip r:embed="rId4"/>
          <a:srcRect/>
          <a:stretch>
            <a:fillRect/>
          </a:stretch>
        </p:blipFill>
        <p:spPr bwMode="auto">
          <a:xfrm>
            <a:off x="5735638" y="1816100"/>
            <a:ext cx="6456362" cy="5041900"/>
          </a:xfrm>
          <a:prstGeom prst="rect">
            <a:avLst/>
          </a:prstGeom>
          <a:noFill/>
          <a:ln w="9525">
            <a:noFill/>
            <a:miter lim="800000"/>
            <a:headEnd/>
            <a:tailEnd/>
          </a:ln>
        </p:spPr>
      </p:pic>
      <p:sp>
        <p:nvSpPr>
          <p:cNvPr id="6" name="Rechthoekige toelichting 5"/>
          <p:cNvSpPr/>
          <p:nvPr/>
        </p:nvSpPr>
        <p:spPr>
          <a:xfrm>
            <a:off x="347663" y="2605088"/>
            <a:ext cx="4751387" cy="3463925"/>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NL" sz="2800" b="1" dirty="0"/>
              <a:t>Voordat we kunst  maken gaan we ook kijken naar en reflecteren op werk van kunstenaars</a:t>
            </a:r>
            <a:endParaRPr lang="nl-NL" sz="2800" b="1"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3" name="Afbeelding 4"/>
          <p:cNvPicPr>
            <a:picLocks noChangeAspect="1"/>
          </p:cNvPicPr>
          <p:nvPr/>
        </p:nvPicPr>
        <p:blipFill>
          <a:blip r:embed="rId3"/>
          <a:srcRect/>
          <a:stretch>
            <a:fillRect/>
          </a:stretch>
        </p:blipFill>
        <p:spPr bwMode="auto">
          <a:xfrm>
            <a:off x="0" y="0"/>
            <a:ext cx="1941513" cy="1941513"/>
          </a:xfrm>
          <a:prstGeom prst="rect">
            <a:avLst/>
          </a:prstGeom>
          <a:noFill/>
          <a:ln w="9525">
            <a:noFill/>
            <a:miter lim="800000"/>
            <a:headEnd/>
            <a:tailEnd/>
          </a:ln>
        </p:spPr>
      </p:pic>
      <p:pic>
        <p:nvPicPr>
          <p:cNvPr id="54274" name="Afbeelding 3"/>
          <p:cNvPicPr>
            <a:picLocks noChangeAspect="1"/>
          </p:cNvPicPr>
          <p:nvPr/>
        </p:nvPicPr>
        <p:blipFill>
          <a:blip r:embed="rId4"/>
          <a:srcRect/>
          <a:stretch>
            <a:fillRect/>
          </a:stretch>
        </p:blipFill>
        <p:spPr bwMode="auto">
          <a:xfrm>
            <a:off x="2730500" y="2520950"/>
            <a:ext cx="5138738" cy="4057650"/>
          </a:xfrm>
          <a:prstGeom prst="rect">
            <a:avLst/>
          </a:prstGeom>
          <a:noFill/>
          <a:ln w="9525">
            <a:noFill/>
            <a:miter lim="800000"/>
            <a:headEnd/>
            <a:tailEnd/>
          </a:ln>
        </p:spPr>
      </p:pic>
      <p:sp>
        <p:nvSpPr>
          <p:cNvPr id="2" name="Toelichting met afgeronde rechthoek 1"/>
          <p:cNvSpPr/>
          <p:nvPr/>
        </p:nvSpPr>
        <p:spPr>
          <a:xfrm>
            <a:off x="2163763" y="279400"/>
            <a:ext cx="9658350" cy="1662113"/>
          </a:xfrm>
          <a:prstGeom prst="wedgeRoundRect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NL" sz="2800" b="1" dirty="0"/>
              <a:t>Veel overleg is nodig, </a:t>
            </a:r>
          </a:p>
          <a:p>
            <a:pPr algn="ctr" fontAlgn="auto">
              <a:spcBef>
                <a:spcPts val="0"/>
              </a:spcBef>
              <a:spcAft>
                <a:spcPts val="0"/>
              </a:spcAft>
              <a:defRPr/>
            </a:pPr>
            <a:r>
              <a:rPr lang="nl-NL" sz="2800" b="1" dirty="0"/>
              <a:t>een stagiaire van het Stedelijk Museum gaat ons helpen bij het digitaal catalogiseren…</a:t>
            </a:r>
            <a:endParaRPr lang="nl-NL" sz="2800"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6322" name="Afbeelding 4"/>
          <p:cNvPicPr>
            <a:picLocks noChangeAspect="1"/>
          </p:cNvPicPr>
          <p:nvPr/>
        </p:nvPicPr>
        <p:blipFill>
          <a:blip r:embed="rId3"/>
          <a:srcRect/>
          <a:stretch>
            <a:fillRect/>
          </a:stretch>
        </p:blipFill>
        <p:spPr bwMode="auto">
          <a:xfrm>
            <a:off x="0" y="0"/>
            <a:ext cx="1941513" cy="1941513"/>
          </a:xfrm>
          <a:prstGeom prst="rect">
            <a:avLst/>
          </a:prstGeom>
          <a:noFill/>
          <a:ln w="9525">
            <a:noFill/>
            <a:miter lim="800000"/>
            <a:headEnd/>
            <a:tailEnd/>
          </a:ln>
        </p:spPr>
      </p:pic>
      <p:pic>
        <p:nvPicPr>
          <p:cNvPr id="56323" name="Afbeelding 2"/>
          <p:cNvPicPr>
            <a:picLocks noChangeAspect="1"/>
          </p:cNvPicPr>
          <p:nvPr/>
        </p:nvPicPr>
        <p:blipFill>
          <a:blip r:embed="rId4"/>
          <a:srcRect/>
          <a:stretch>
            <a:fillRect/>
          </a:stretch>
        </p:blipFill>
        <p:spPr bwMode="auto">
          <a:xfrm>
            <a:off x="2190750" y="165100"/>
            <a:ext cx="2776538" cy="923925"/>
          </a:xfrm>
          <a:prstGeom prst="rect">
            <a:avLst/>
          </a:prstGeom>
          <a:noFill/>
          <a:ln w="9525">
            <a:noFill/>
            <a:miter lim="800000"/>
            <a:headEnd/>
            <a:tailEnd/>
          </a:ln>
        </p:spPr>
      </p:pic>
      <p:pic>
        <p:nvPicPr>
          <p:cNvPr id="56324" name="Afbeelding 5"/>
          <p:cNvPicPr>
            <a:picLocks noChangeAspect="1"/>
          </p:cNvPicPr>
          <p:nvPr/>
        </p:nvPicPr>
        <p:blipFill>
          <a:blip r:embed="rId5"/>
          <a:srcRect/>
          <a:stretch>
            <a:fillRect/>
          </a:stretch>
        </p:blipFill>
        <p:spPr bwMode="auto">
          <a:xfrm>
            <a:off x="5670550" y="215900"/>
            <a:ext cx="2095500" cy="754063"/>
          </a:xfrm>
          <a:prstGeom prst="rect">
            <a:avLst/>
          </a:prstGeom>
          <a:noFill/>
          <a:ln w="9525">
            <a:noFill/>
            <a:miter lim="800000"/>
            <a:headEnd/>
            <a:tailEnd/>
          </a:ln>
        </p:spPr>
      </p:pic>
      <p:pic>
        <p:nvPicPr>
          <p:cNvPr id="56325" name="Afbeelding 6"/>
          <p:cNvPicPr>
            <a:picLocks noChangeAspect="1"/>
          </p:cNvPicPr>
          <p:nvPr/>
        </p:nvPicPr>
        <p:blipFill>
          <a:blip r:embed="rId6"/>
          <a:srcRect/>
          <a:stretch>
            <a:fillRect/>
          </a:stretch>
        </p:blipFill>
        <p:spPr bwMode="auto">
          <a:xfrm>
            <a:off x="6854825" y="1335088"/>
            <a:ext cx="3057525" cy="514350"/>
          </a:xfrm>
          <a:prstGeom prst="rect">
            <a:avLst/>
          </a:prstGeom>
          <a:noFill/>
          <a:ln w="9525">
            <a:noFill/>
            <a:miter lim="800000"/>
            <a:headEnd/>
            <a:tailEnd/>
          </a:ln>
        </p:spPr>
      </p:pic>
      <p:pic>
        <p:nvPicPr>
          <p:cNvPr id="56326" name="Afbeelding 7"/>
          <p:cNvPicPr>
            <a:picLocks noChangeAspect="1"/>
          </p:cNvPicPr>
          <p:nvPr/>
        </p:nvPicPr>
        <p:blipFill>
          <a:blip r:embed="rId7"/>
          <a:srcRect/>
          <a:stretch>
            <a:fillRect/>
          </a:stretch>
        </p:blipFill>
        <p:spPr bwMode="auto">
          <a:xfrm>
            <a:off x="-47625" y="2043113"/>
            <a:ext cx="2581275" cy="1143000"/>
          </a:xfrm>
          <a:prstGeom prst="rect">
            <a:avLst/>
          </a:prstGeom>
          <a:noFill/>
          <a:ln w="9525">
            <a:noFill/>
            <a:miter lim="800000"/>
            <a:headEnd/>
            <a:tailEnd/>
          </a:ln>
        </p:spPr>
      </p:pic>
      <p:pic>
        <p:nvPicPr>
          <p:cNvPr id="56327" name="Afbeelding 8"/>
          <p:cNvPicPr>
            <a:picLocks noChangeAspect="1"/>
          </p:cNvPicPr>
          <p:nvPr/>
        </p:nvPicPr>
        <p:blipFill>
          <a:blip r:embed="rId8"/>
          <a:srcRect/>
          <a:stretch>
            <a:fillRect/>
          </a:stretch>
        </p:blipFill>
        <p:spPr bwMode="auto">
          <a:xfrm>
            <a:off x="9282113" y="4476750"/>
            <a:ext cx="2552700" cy="857250"/>
          </a:xfrm>
          <a:prstGeom prst="rect">
            <a:avLst/>
          </a:prstGeom>
          <a:noFill/>
          <a:ln w="9525">
            <a:noFill/>
            <a:miter lim="800000"/>
            <a:headEnd/>
            <a:tailEnd/>
          </a:ln>
        </p:spPr>
      </p:pic>
      <p:pic>
        <p:nvPicPr>
          <p:cNvPr id="56328" name="Afbeelding 9"/>
          <p:cNvPicPr>
            <a:picLocks noChangeAspect="1"/>
          </p:cNvPicPr>
          <p:nvPr/>
        </p:nvPicPr>
        <p:blipFill>
          <a:blip r:embed="rId9"/>
          <a:srcRect/>
          <a:stretch>
            <a:fillRect/>
          </a:stretch>
        </p:blipFill>
        <p:spPr bwMode="auto">
          <a:xfrm>
            <a:off x="4994275" y="3562350"/>
            <a:ext cx="2800350" cy="809625"/>
          </a:xfrm>
          <a:prstGeom prst="rect">
            <a:avLst/>
          </a:prstGeom>
          <a:noFill/>
          <a:ln w="9525">
            <a:noFill/>
            <a:miter lim="800000"/>
            <a:headEnd/>
            <a:tailEnd/>
          </a:ln>
        </p:spPr>
      </p:pic>
      <p:pic>
        <p:nvPicPr>
          <p:cNvPr id="56329" name="Afbeelding 10"/>
          <p:cNvPicPr>
            <a:picLocks noChangeAspect="1"/>
          </p:cNvPicPr>
          <p:nvPr/>
        </p:nvPicPr>
        <p:blipFill>
          <a:blip r:embed="rId10"/>
          <a:srcRect/>
          <a:stretch>
            <a:fillRect/>
          </a:stretch>
        </p:blipFill>
        <p:spPr bwMode="auto">
          <a:xfrm>
            <a:off x="636588" y="5611813"/>
            <a:ext cx="1676400" cy="1123950"/>
          </a:xfrm>
          <a:prstGeom prst="rect">
            <a:avLst/>
          </a:prstGeom>
          <a:noFill/>
          <a:ln w="9525">
            <a:noFill/>
            <a:miter lim="800000"/>
            <a:headEnd/>
            <a:tailEnd/>
          </a:ln>
        </p:spPr>
      </p:pic>
      <p:sp>
        <p:nvSpPr>
          <p:cNvPr id="13" name="Afgeronde rechthoek 12"/>
          <p:cNvSpPr/>
          <p:nvPr/>
        </p:nvSpPr>
        <p:spPr>
          <a:xfrm>
            <a:off x="2768600" y="1700213"/>
            <a:ext cx="2901950" cy="79692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NL" dirty="0"/>
              <a:t>Lijsten maken met bovenbouw leerlingen van b.s. ‘t Schrijverke ?</a:t>
            </a:r>
            <a:endParaRPr lang="nl-NL" dirty="0"/>
          </a:p>
        </p:txBody>
      </p:sp>
      <p:sp>
        <p:nvSpPr>
          <p:cNvPr id="16" name="PIJL-OMLAAG 15"/>
          <p:cNvSpPr/>
          <p:nvPr/>
        </p:nvSpPr>
        <p:spPr>
          <a:xfrm>
            <a:off x="3752850" y="820738"/>
            <a:ext cx="354013" cy="879475"/>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17" name="Stroomdiagram: Alternatief proces 16"/>
          <p:cNvSpPr/>
          <p:nvPr/>
        </p:nvSpPr>
        <p:spPr>
          <a:xfrm>
            <a:off x="174625" y="3889375"/>
            <a:ext cx="2138363" cy="78422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NL" dirty="0"/>
              <a:t>Catalogiseren ?</a:t>
            </a:r>
            <a:endParaRPr lang="nl-NL" dirty="0"/>
          </a:p>
        </p:txBody>
      </p:sp>
      <p:sp>
        <p:nvSpPr>
          <p:cNvPr id="18" name="PIJL-OMLAAG 17"/>
          <p:cNvSpPr/>
          <p:nvPr/>
        </p:nvSpPr>
        <p:spPr>
          <a:xfrm>
            <a:off x="974725" y="3181350"/>
            <a:ext cx="331788" cy="612775"/>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19" name="Stroomdiagram: Alternatief proces 18"/>
          <p:cNvSpPr/>
          <p:nvPr/>
        </p:nvSpPr>
        <p:spPr>
          <a:xfrm>
            <a:off x="2868613" y="5897563"/>
            <a:ext cx="3279775" cy="681037"/>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NL" dirty="0"/>
              <a:t>Ondernemingsplannen?</a:t>
            </a:r>
            <a:endParaRPr lang="nl-NL" dirty="0"/>
          </a:p>
        </p:txBody>
      </p:sp>
      <p:sp>
        <p:nvSpPr>
          <p:cNvPr id="21" name="PIJL-RECHTS 20"/>
          <p:cNvSpPr/>
          <p:nvPr/>
        </p:nvSpPr>
        <p:spPr>
          <a:xfrm>
            <a:off x="7818438" y="449263"/>
            <a:ext cx="1076325" cy="295275"/>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22" name="Stroomdiagram: Alternatief proces 21"/>
          <p:cNvSpPr/>
          <p:nvPr/>
        </p:nvSpPr>
        <p:spPr>
          <a:xfrm>
            <a:off x="8894763" y="165100"/>
            <a:ext cx="2832100" cy="960438"/>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NL" dirty="0"/>
              <a:t>media? Samen met </a:t>
            </a:r>
            <a:r>
              <a:rPr lang="nl-NL" dirty="0" err="1"/>
              <a:t>Boschtion</a:t>
            </a:r>
            <a:r>
              <a:rPr lang="nl-NL" dirty="0"/>
              <a:t> opening en exposities filmen</a:t>
            </a:r>
            <a:endParaRPr lang="nl-NL" dirty="0"/>
          </a:p>
        </p:txBody>
      </p:sp>
      <p:sp>
        <p:nvSpPr>
          <p:cNvPr id="23" name="Stroomdiagram: Alternatief proces 22"/>
          <p:cNvSpPr/>
          <p:nvPr/>
        </p:nvSpPr>
        <p:spPr>
          <a:xfrm>
            <a:off x="6927850" y="2439988"/>
            <a:ext cx="3111500" cy="84455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NL" dirty="0"/>
              <a:t>Interieur/ etaleren kunstwerken?</a:t>
            </a:r>
          </a:p>
          <a:p>
            <a:pPr algn="ctr" fontAlgn="auto">
              <a:spcBef>
                <a:spcPts val="0"/>
              </a:spcBef>
              <a:spcAft>
                <a:spcPts val="0"/>
              </a:spcAft>
              <a:defRPr/>
            </a:pPr>
            <a:r>
              <a:rPr lang="nl-NL" dirty="0"/>
              <a:t>Lijsten maken?</a:t>
            </a:r>
            <a:endParaRPr lang="nl-NL" dirty="0"/>
          </a:p>
        </p:txBody>
      </p:sp>
      <p:sp>
        <p:nvSpPr>
          <p:cNvPr id="24" name="PIJL-OMLAAG 23"/>
          <p:cNvSpPr/>
          <p:nvPr/>
        </p:nvSpPr>
        <p:spPr>
          <a:xfrm>
            <a:off x="8331200" y="1849438"/>
            <a:ext cx="319088" cy="59055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25" name="Stroomdiagram: Alternatief proces 24"/>
          <p:cNvSpPr/>
          <p:nvPr/>
        </p:nvSpPr>
        <p:spPr>
          <a:xfrm>
            <a:off x="5207000" y="4905375"/>
            <a:ext cx="2376488" cy="61277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NL" dirty="0"/>
              <a:t>Kunstwerken ?</a:t>
            </a:r>
            <a:endParaRPr lang="nl-NL" dirty="0"/>
          </a:p>
        </p:txBody>
      </p:sp>
      <p:sp>
        <p:nvSpPr>
          <p:cNvPr id="26" name="PIJL-OMLAAG 25"/>
          <p:cNvSpPr/>
          <p:nvPr/>
        </p:nvSpPr>
        <p:spPr>
          <a:xfrm>
            <a:off x="6248400" y="4379913"/>
            <a:ext cx="293688" cy="509587"/>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27" name="Stroomdiagram: Alternatief proces 26"/>
          <p:cNvSpPr/>
          <p:nvPr/>
        </p:nvSpPr>
        <p:spPr>
          <a:xfrm>
            <a:off x="9359900" y="6245225"/>
            <a:ext cx="2498725" cy="612775"/>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NL" dirty="0"/>
              <a:t>Gezamenlijk kunst poëzie project ?</a:t>
            </a:r>
            <a:endParaRPr lang="nl-NL" dirty="0"/>
          </a:p>
        </p:txBody>
      </p:sp>
      <p:sp>
        <p:nvSpPr>
          <p:cNvPr id="28" name="PIJL-OMLAAG 27"/>
          <p:cNvSpPr/>
          <p:nvPr/>
        </p:nvSpPr>
        <p:spPr>
          <a:xfrm>
            <a:off x="10310813" y="5646738"/>
            <a:ext cx="379412" cy="590550"/>
          </a:xfrm>
          <a:prstGeom prst="down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29" name="PIJL-RECHTS 28"/>
          <p:cNvSpPr/>
          <p:nvPr/>
        </p:nvSpPr>
        <p:spPr>
          <a:xfrm>
            <a:off x="2205038" y="6097588"/>
            <a:ext cx="563562" cy="280987"/>
          </a:xfrm>
          <a:prstGeom prs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69" name="Afbeelding 4"/>
          <p:cNvPicPr>
            <a:picLocks noChangeAspect="1"/>
          </p:cNvPicPr>
          <p:nvPr/>
        </p:nvPicPr>
        <p:blipFill>
          <a:blip r:embed="rId3"/>
          <a:srcRect/>
          <a:stretch>
            <a:fillRect/>
          </a:stretch>
        </p:blipFill>
        <p:spPr bwMode="auto">
          <a:xfrm>
            <a:off x="0" y="0"/>
            <a:ext cx="1941513" cy="1941513"/>
          </a:xfrm>
          <a:prstGeom prst="rect">
            <a:avLst/>
          </a:prstGeom>
          <a:noFill/>
          <a:ln w="9525">
            <a:noFill/>
            <a:miter lim="800000"/>
            <a:headEnd/>
            <a:tailEnd/>
          </a:ln>
        </p:spPr>
      </p:pic>
      <p:sp>
        <p:nvSpPr>
          <p:cNvPr id="2" name="Wolkvormige toelichting 1"/>
          <p:cNvSpPr/>
          <p:nvPr/>
        </p:nvSpPr>
        <p:spPr>
          <a:xfrm>
            <a:off x="3222625" y="969963"/>
            <a:ext cx="7721600" cy="1814512"/>
          </a:xfrm>
          <a:prstGeom prst="cloud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NL" sz="4400" b="1" dirty="0"/>
              <a:t>Bruisende ideeën</a:t>
            </a:r>
            <a:endParaRPr lang="nl-NL" sz="4400" b="1" dirty="0"/>
          </a:p>
        </p:txBody>
      </p:sp>
      <p:sp>
        <p:nvSpPr>
          <p:cNvPr id="4" name="Kader 3"/>
          <p:cNvSpPr/>
          <p:nvPr/>
        </p:nvSpPr>
        <p:spPr>
          <a:xfrm>
            <a:off x="347663" y="3033713"/>
            <a:ext cx="11496675" cy="3541712"/>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NL" sz="3600" b="1" dirty="0">
                <a:solidFill>
                  <a:srgbClr val="FFFF00"/>
                </a:solidFill>
              </a:rPr>
              <a:t>Kunnen alleen uitgewerkt worden mits:</a:t>
            </a:r>
          </a:p>
          <a:p>
            <a:pPr marL="285750" indent="-285750" fontAlgn="auto">
              <a:spcBef>
                <a:spcPts val="0"/>
              </a:spcBef>
              <a:spcAft>
                <a:spcPts val="0"/>
              </a:spcAft>
              <a:buFont typeface="Wingdings" panose="05000000000000000000" pitchFamily="2" charset="2"/>
              <a:buChar char="ü"/>
              <a:defRPr/>
            </a:pPr>
            <a:r>
              <a:rPr lang="nl-NL" sz="3200" dirty="0">
                <a:solidFill>
                  <a:schemeClr val="tx1"/>
                </a:solidFill>
              </a:rPr>
              <a:t> er begeleiding is vanuit VO bij activiteiten waar         leerlingen samenwerken!</a:t>
            </a:r>
          </a:p>
          <a:p>
            <a:pPr marL="285750" indent="-285750" fontAlgn="auto">
              <a:spcBef>
                <a:spcPts val="0"/>
              </a:spcBef>
              <a:spcAft>
                <a:spcPts val="0"/>
              </a:spcAft>
              <a:buFont typeface="Wingdings" panose="05000000000000000000" pitchFamily="2" charset="2"/>
              <a:buChar char="ü"/>
              <a:defRPr/>
            </a:pPr>
            <a:r>
              <a:rPr lang="nl-NL" sz="3200" dirty="0">
                <a:solidFill>
                  <a:schemeClr val="tx1"/>
                </a:solidFill>
              </a:rPr>
              <a:t> we zijn blij met kunstwerken maar kunnen ze niet  verzekeren!</a:t>
            </a:r>
          </a:p>
          <a:p>
            <a:pPr marL="285750" indent="-285750" algn="ctr" fontAlgn="auto">
              <a:spcBef>
                <a:spcPts val="0"/>
              </a:spcBef>
              <a:spcAft>
                <a:spcPts val="0"/>
              </a:spcAft>
              <a:buFont typeface="Wingdings" panose="05000000000000000000" pitchFamily="2" charset="2"/>
              <a:buChar char="ü"/>
              <a:defRPr/>
            </a:pPr>
            <a:endParaRPr lang="nl-NL" dirty="0">
              <a:solidFill>
                <a:schemeClr val="tx1"/>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Afbeelding 4"/>
          <p:cNvPicPr>
            <a:picLocks noChangeAspect="1"/>
          </p:cNvPicPr>
          <p:nvPr/>
        </p:nvPicPr>
        <p:blipFill>
          <a:blip r:embed="rId3"/>
          <a:srcRect/>
          <a:stretch>
            <a:fillRect/>
          </a:stretch>
        </p:blipFill>
        <p:spPr bwMode="auto">
          <a:xfrm>
            <a:off x="0" y="0"/>
            <a:ext cx="1941513" cy="1941513"/>
          </a:xfrm>
          <a:prstGeom prst="rect">
            <a:avLst/>
          </a:prstGeom>
          <a:noFill/>
          <a:ln w="9525">
            <a:noFill/>
            <a:miter lim="800000"/>
            <a:headEnd/>
            <a:tailEnd/>
          </a:ln>
        </p:spPr>
      </p:pic>
      <p:sp>
        <p:nvSpPr>
          <p:cNvPr id="2" name="Afgeronde rechthoek 1"/>
          <p:cNvSpPr/>
          <p:nvPr/>
        </p:nvSpPr>
        <p:spPr>
          <a:xfrm>
            <a:off x="2387600" y="512763"/>
            <a:ext cx="8229600"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NL" sz="4400" b="1" dirty="0"/>
              <a:t>Hoe het allemaal is ontstaan</a:t>
            </a:r>
            <a:endParaRPr lang="nl-NL" sz="4400" b="1" dirty="0"/>
          </a:p>
        </p:txBody>
      </p:sp>
      <p:sp>
        <p:nvSpPr>
          <p:cNvPr id="22531" name="Rechthoek 8"/>
          <p:cNvSpPr>
            <a:spLocks noChangeArrowheads="1"/>
          </p:cNvSpPr>
          <p:nvPr/>
        </p:nvSpPr>
        <p:spPr bwMode="auto">
          <a:xfrm>
            <a:off x="2387600" y="3105150"/>
            <a:ext cx="7780338" cy="369888"/>
          </a:xfrm>
          <a:prstGeom prst="rect">
            <a:avLst/>
          </a:prstGeom>
          <a:noFill/>
          <a:ln w="9525">
            <a:noFill/>
            <a:miter lim="800000"/>
            <a:headEnd/>
            <a:tailEnd/>
          </a:ln>
        </p:spPr>
        <p:txBody>
          <a:bodyPr>
            <a:spAutoFit/>
          </a:bodyPr>
          <a:lstStyle/>
          <a:p>
            <a:r>
              <a:rPr lang="nl-NL">
                <a:latin typeface="Century Gothic" pitchFamily="34" charset="0"/>
              </a:rPr>
              <a:t>http://</a:t>
            </a:r>
            <a:r>
              <a:rPr lang="nl-NL">
                <a:latin typeface="Century Gothic" pitchFamily="34" charset="0"/>
                <a:hlinkClick r:id="rId4"/>
              </a:rPr>
              <a:t>www.npo.nl/nos-jeugdjournaal/05-10-2012/POW_00422073</a:t>
            </a:r>
            <a:endParaRPr lang="nl-NL">
              <a:latin typeface="Century Gothic" pitchFamily="34" charset="0"/>
            </a:endParaRPr>
          </a:p>
        </p:txBody>
      </p:sp>
      <p:sp>
        <p:nvSpPr>
          <p:cNvPr id="22532" name="Tekstvak 3"/>
          <p:cNvSpPr txBox="1">
            <a:spLocks noChangeArrowheads="1"/>
          </p:cNvSpPr>
          <p:nvPr/>
        </p:nvSpPr>
        <p:spPr bwMode="auto">
          <a:xfrm>
            <a:off x="2387600" y="3903663"/>
            <a:ext cx="7292975" cy="369887"/>
          </a:xfrm>
          <a:prstGeom prst="rect">
            <a:avLst/>
          </a:prstGeom>
          <a:noFill/>
          <a:ln w="9525">
            <a:noFill/>
            <a:miter lim="800000"/>
            <a:headEnd/>
            <a:tailEnd/>
          </a:ln>
        </p:spPr>
        <p:txBody>
          <a:bodyPr>
            <a:spAutoFit/>
          </a:bodyPr>
          <a:lstStyle/>
          <a:p>
            <a:r>
              <a:rPr lang="nl-NL">
                <a:latin typeface="Century Gothic" pitchFamily="34" charset="0"/>
              </a:rPr>
              <a:t>Van min. 6.45 tot ong.7.15</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fontAlgn="auto">
              <a:spcAft>
                <a:spcPts val="0"/>
              </a:spcAft>
              <a:defRPr/>
            </a:pPr>
            <a:r>
              <a:rPr lang="nl-NL" sz="2700" dirty="0"/>
              <a:t>In haar onderwijs laat basisschool 't Schrijverke zich leiden door </a:t>
            </a:r>
            <a:r>
              <a:rPr lang="nl-NL" sz="2700" dirty="0" smtClean="0"/>
              <a:t>een ontwikkelingsgerichte </a:t>
            </a:r>
            <a:r>
              <a:rPr lang="nl-NL" sz="2700" dirty="0"/>
              <a:t>visie op onderwijs (OGO) </a:t>
            </a:r>
            <a:r>
              <a:rPr lang="nl-NL" sz="2700" dirty="0" smtClean="0"/>
              <a:t> </a:t>
            </a:r>
            <a:r>
              <a:rPr lang="nl-NL" sz="2700" dirty="0"/>
              <a:t>Een belangrijk uitgangspunt voor de school is het </a:t>
            </a:r>
            <a:r>
              <a:rPr lang="nl-NL" sz="2700" dirty="0" smtClean="0"/>
              <a:t>stimuleren van </a:t>
            </a:r>
            <a:r>
              <a:rPr lang="nl-NL" sz="2700" dirty="0"/>
              <a:t>de eigen verantwoordelijkheid van de leerlingen en het bevorderen van </a:t>
            </a:r>
            <a:r>
              <a:rPr lang="nl-NL" sz="2700" dirty="0" smtClean="0"/>
              <a:t>hun </a:t>
            </a:r>
            <a:r>
              <a:rPr lang="nl-NL" sz="2700" dirty="0" err="1" smtClean="0"/>
              <a:t>ondernemendheid</a:t>
            </a:r>
            <a:r>
              <a:rPr lang="nl-NL" sz="2700" dirty="0"/>
              <a:t>.</a:t>
            </a:r>
            <a:r>
              <a:rPr lang="nl-NL" dirty="0"/>
              <a:t/>
            </a:r>
            <a:br>
              <a:rPr lang="nl-NL" dirty="0"/>
            </a:br>
            <a:endParaRPr lang="nl-NL" dirty="0"/>
          </a:p>
        </p:txBody>
      </p:sp>
      <p:pic>
        <p:nvPicPr>
          <p:cNvPr id="60418" name="Tijdelijke aanduiding voor inhoud 3"/>
          <p:cNvPicPr>
            <a:picLocks noGrp="1" noChangeAspect="1"/>
          </p:cNvPicPr>
          <p:nvPr>
            <p:ph idx="1"/>
          </p:nvPr>
        </p:nvPicPr>
        <p:blipFill>
          <a:blip r:embed="rId2"/>
          <a:srcRect/>
          <a:stretch>
            <a:fillRect/>
          </a:stretch>
        </p:blipFill>
        <p:spPr>
          <a:xfrm>
            <a:off x="9945688" y="566738"/>
            <a:ext cx="1939925" cy="1941512"/>
          </a:xfrm>
        </p:spPr>
      </p:pic>
      <p:sp>
        <p:nvSpPr>
          <p:cNvPr id="5" name="Ovaal 4"/>
          <p:cNvSpPr/>
          <p:nvPr/>
        </p:nvSpPr>
        <p:spPr>
          <a:xfrm>
            <a:off x="1968500" y="881063"/>
            <a:ext cx="6499225" cy="17224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60420" name="Tekstvak 5"/>
          <p:cNvSpPr txBox="1">
            <a:spLocks noChangeArrowheads="1"/>
          </p:cNvSpPr>
          <p:nvPr/>
        </p:nvSpPr>
        <p:spPr bwMode="auto">
          <a:xfrm>
            <a:off x="2554288" y="1630363"/>
            <a:ext cx="5181600" cy="369887"/>
          </a:xfrm>
          <a:prstGeom prst="rect">
            <a:avLst/>
          </a:prstGeom>
          <a:noFill/>
          <a:ln w="9525">
            <a:noFill/>
            <a:miter lim="800000"/>
            <a:headEnd/>
            <a:tailEnd/>
          </a:ln>
        </p:spPr>
        <p:txBody>
          <a:bodyPr>
            <a:spAutoFit/>
          </a:bodyPr>
          <a:lstStyle/>
          <a:p>
            <a:r>
              <a:rPr lang="nl-NL">
                <a:latin typeface="Century Gothic" pitchFamily="34" charset="0"/>
              </a:rPr>
              <a:t>Uit het concept inspectierapport:</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1075" y="3416300"/>
            <a:ext cx="8534400" cy="1506538"/>
          </a:xfrm>
        </p:spPr>
        <p:txBody>
          <a:bodyPr>
            <a:noAutofit/>
          </a:bodyPr>
          <a:lstStyle/>
          <a:p>
            <a:pPr fontAlgn="auto">
              <a:spcAft>
                <a:spcPts val="0"/>
              </a:spcAft>
              <a:defRPr/>
            </a:pPr>
            <a:r>
              <a:rPr lang="nl-NL" sz="1400" dirty="0"/>
              <a:t>Vanuit een holistische visie brengt de school de ontwikkeling van de leerlingen</a:t>
            </a:r>
            <a:br>
              <a:rPr lang="nl-NL" sz="1400" dirty="0"/>
            </a:br>
            <a:r>
              <a:rPr lang="nl-NL" sz="1400" dirty="0"/>
              <a:t>ook breder in beeld dan alleen de kernvakken. Naar aanleiding van ervaringen</a:t>
            </a:r>
            <a:br>
              <a:rPr lang="nl-NL" sz="1400" dirty="0"/>
            </a:br>
            <a:r>
              <a:rPr lang="nl-NL" sz="1400" dirty="0"/>
              <a:t>met de door de leerlingen van groep 7 en 8 ingevulde portfolio's is gekozen om</a:t>
            </a:r>
            <a:br>
              <a:rPr lang="nl-NL" sz="1400" dirty="0"/>
            </a:br>
            <a:r>
              <a:rPr lang="nl-NL" sz="1400" dirty="0"/>
              <a:t>ook te gaan werken met '</a:t>
            </a:r>
            <a:r>
              <a:rPr lang="nl-NL" sz="1400" dirty="0" err="1"/>
              <a:t>MeVOLUTION</a:t>
            </a:r>
            <a:r>
              <a:rPr lang="nl-NL" sz="1400" dirty="0"/>
              <a:t>', een e-portfolio op het gebied van</a:t>
            </a:r>
            <a:br>
              <a:rPr lang="nl-NL" sz="1400" dirty="0"/>
            </a:br>
            <a:r>
              <a:rPr lang="nl-NL" sz="1400" dirty="0"/>
              <a:t>zelfsturing in leren en ontwikkelen. Daarbij is 'leren reflecteren op basis van</a:t>
            </a:r>
            <a:br>
              <a:rPr lang="nl-NL" sz="1400" dirty="0"/>
            </a:br>
            <a:r>
              <a:rPr lang="nl-NL" sz="1400" dirty="0"/>
              <a:t>feedback' de kern.</a:t>
            </a:r>
            <a:br>
              <a:rPr lang="nl-NL" sz="1400" dirty="0"/>
            </a:br>
            <a:r>
              <a:rPr lang="nl-NL" sz="1400" dirty="0"/>
              <a:t>De leraren gebruiken de informatie van de toetsen en hun observaties om hun</a:t>
            </a:r>
            <a:br>
              <a:rPr lang="nl-NL" sz="1400" dirty="0"/>
            </a:br>
            <a:r>
              <a:rPr lang="nl-NL" sz="1400" dirty="0"/>
              <a:t>onderwijs af te stemmen op het niveau en de ontwikkeling van de leerlingen, om</a:t>
            </a:r>
            <a:br>
              <a:rPr lang="nl-NL" sz="1400" dirty="0"/>
            </a:br>
            <a:r>
              <a:rPr lang="nl-NL" sz="1400" dirty="0"/>
              <a:t>hiaten of voorsprongen te signaleren en om te bepalen welke leerlingen extra</a:t>
            </a:r>
            <a:br>
              <a:rPr lang="nl-NL" sz="1400" dirty="0"/>
            </a:br>
            <a:r>
              <a:rPr lang="nl-NL" sz="1400" dirty="0"/>
              <a:t>ondersteuning, begeleiding of externe zorg nodig hebben. De leraren doorlopen</a:t>
            </a:r>
            <a:br>
              <a:rPr lang="nl-NL" sz="1400" dirty="0"/>
            </a:br>
            <a:r>
              <a:rPr lang="nl-NL" sz="1400" dirty="0"/>
              <a:t>daarbij systematisch de cyclus van 'evalueren, analyseren, doelen stellen en</a:t>
            </a:r>
            <a:br>
              <a:rPr lang="nl-NL" sz="1400" dirty="0"/>
            </a:br>
            <a:r>
              <a:rPr lang="nl-NL" sz="1400" dirty="0"/>
              <a:t>aanpak bepalen'.</a:t>
            </a:r>
            <a:br>
              <a:rPr lang="nl-NL" sz="1400" dirty="0"/>
            </a:br>
            <a:r>
              <a:rPr lang="nl-NL" sz="1400" dirty="0"/>
              <a:t/>
            </a:r>
            <a:br>
              <a:rPr lang="nl-NL" sz="1400" dirty="0"/>
            </a:br>
            <a:endParaRPr lang="nl-NL" sz="1400" dirty="0"/>
          </a:p>
        </p:txBody>
      </p:sp>
      <p:pic>
        <p:nvPicPr>
          <p:cNvPr id="61442" name="Tijdelijke aanduiding voor inhoud 3"/>
          <p:cNvPicPr>
            <a:picLocks noGrp="1" noChangeAspect="1"/>
          </p:cNvPicPr>
          <p:nvPr>
            <p:ph idx="1"/>
          </p:nvPr>
        </p:nvPicPr>
        <p:blipFill>
          <a:blip r:embed="rId2"/>
          <a:srcRect/>
          <a:stretch>
            <a:fillRect/>
          </a:stretch>
        </p:blipFill>
        <p:spPr>
          <a:xfrm>
            <a:off x="9945688" y="566738"/>
            <a:ext cx="1939925" cy="1941512"/>
          </a:xfrm>
        </p:spPr>
      </p:pic>
      <p:sp>
        <p:nvSpPr>
          <p:cNvPr id="5" name="Ovaal 4"/>
          <p:cNvSpPr/>
          <p:nvPr/>
        </p:nvSpPr>
        <p:spPr>
          <a:xfrm>
            <a:off x="1701800" y="279400"/>
            <a:ext cx="6499225" cy="17208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nl-NL"/>
          </a:p>
        </p:txBody>
      </p:sp>
      <p:sp>
        <p:nvSpPr>
          <p:cNvPr id="61444" name="Tekstvak 5"/>
          <p:cNvSpPr txBox="1">
            <a:spLocks noChangeArrowheads="1"/>
          </p:cNvSpPr>
          <p:nvPr/>
        </p:nvSpPr>
        <p:spPr bwMode="auto">
          <a:xfrm>
            <a:off x="2554288" y="955675"/>
            <a:ext cx="4975225" cy="369888"/>
          </a:xfrm>
          <a:prstGeom prst="rect">
            <a:avLst/>
          </a:prstGeom>
          <a:noFill/>
          <a:ln w="9525">
            <a:noFill/>
            <a:miter lim="800000"/>
            <a:headEnd/>
            <a:tailEnd/>
          </a:ln>
        </p:spPr>
        <p:txBody>
          <a:bodyPr>
            <a:spAutoFit/>
          </a:bodyPr>
          <a:lstStyle/>
          <a:p>
            <a:r>
              <a:rPr lang="nl-NL">
                <a:latin typeface="Century Gothic" pitchFamily="34" charset="0"/>
              </a:rPr>
              <a:t>Uit het concept inspectierapport:</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Afbeelding 4"/>
          <p:cNvPicPr>
            <a:picLocks noChangeAspect="1"/>
          </p:cNvPicPr>
          <p:nvPr/>
        </p:nvPicPr>
        <p:blipFill>
          <a:blip r:embed="rId3"/>
          <a:srcRect/>
          <a:stretch>
            <a:fillRect/>
          </a:stretch>
        </p:blipFill>
        <p:spPr bwMode="auto">
          <a:xfrm>
            <a:off x="0" y="0"/>
            <a:ext cx="1941513" cy="1941513"/>
          </a:xfrm>
          <a:prstGeom prst="rect">
            <a:avLst/>
          </a:prstGeom>
          <a:noFill/>
          <a:ln w="9525">
            <a:noFill/>
            <a:miter lim="800000"/>
            <a:headEnd/>
            <a:tailEnd/>
          </a:ln>
        </p:spPr>
      </p:pic>
      <p:pic>
        <p:nvPicPr>
          <p:cNvPr id="24578" name="Afbeelding 1"/>
          <p:cNvPicPr>
            <a:picLocks noChangeAspect="1"/>
          </p:cNvPicPr>
          <p:nvPr/>
        </p:nvPicPr>
        <p:blipFill>
          <a:blip r:embed="rId4"/>
          <a:srcRect/>
          <a:stretch>
            <a:fillRect/>
          </a:stretch>
        </p:blipFill>
        <p:spPr bwMode="auto">
          <a:xfrm>
            <a:off x="2473325" y="-965200"/>
            <a:ext cx="6799263" cy="7823200"/>
          </a:xfrm>
          <a:prstGeom prst="rect">
            <a:avLst/>
          </a:prstGeom>
          <a:noFill/>
          <a:ln w="9525">
            <a:noFill/>
            <a:miter lim="800000"/>
            <a:headEnd/>
            <a:tailEnd/>
          </a:ln>
        </p:spPr>
      </p:pic>
      <p:sp>
        <p:nvSpPr>
          <p:cNvPr id="24579" name="Tekstvak 2"/>
          <p:cNvSpPr txBox="1">
            <a:spLocks noChangeArrowheads="1"/>
          </p:cNvSpPr>
          <p:nvPr/>
        </p:nvSpPr>
        <p:spPr bwMode="auto">
          <a:xfrm>
            <a:off x="1430338" y="2946400"/>
            <a:ext cx="11552237" cy="922338"/>
          </a:xfrm>
          <a:prstGeom prst="rect">
            <a:avLst/>
          </a:prstGeom>
          <a:noFill/>
          <a:ln w="9525">
            <a:noFill/>
            <a:miter lim="800000"/>
            <a:headEnd/>
            <a:tailEnd/>
          </a:ln>
        </p:spPr>
        <p:txBody>
          <a:bodyPr>
            <a:spAutoFit/>
          </a:bodyPr>
          <a:lstStyle/>
          <a:p>
            <a:r>
              <a:rPr lang="nl-NL" sz="5400" b="1">
                <a:solidFill>
                  <a:srgbClr val="002060"/>
                </a:solidFill>
                <a:latin typeface="Century Gothic" pitchFamily="34" charset="0"/>
              </a:rPr>
              <a:t>Vacature bieb medewerker</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Afbeelding 4"/>
          <p:cNvPicPr>
            <a:picLocks noChangeAspect="1"/>
          </p:cNvPicPr>
          <p:nvPr/>
        </p:nvPicPr>
        <p:blipFill>
          <a:blip r:embed="rId3"/>
          <a:srcRect/>
          <a:stretch>
            <a:fillRect/>
          </a:stretch>
        </p:blipFill>
        <p:spPr bwMode="auto">
          <a:xfrm>
            <a:off x="0" y="0"/>
            <a:ext cx="1941513" cy="1941513"/>
          </a:xfrm>
          <a:prstGeom prst="rect">
            <a:avLst/>
          </a:prstGeom>
          <a:noFill/>
          <a:ln w="9525">
            <a:noFill/>
            <a:miter lim="800000"/>
            <a:headEnd/>
            <a:tailEnd/>
          </a:ln>
        </p:spPr>
      </p:pic>
      <p:pic>
        <p:nvPicPr>
          <p:cNvPr id="26626" name="Afbeelding 1"/>
          <p:cNvPicPr>
            <a:picLocks noChangeAspect="1"/>
          </p:cNvPicPr>
          <p:nvPr/>
        </p:nvPicPr>
        <p:blipFill>
          <a:blip r:embed="rId4"/>
          <a:srcRect/>
          <a:stretch>
            <a:fillRect/>
          </a:stretch>
        </p:blipFill>
        <p:spPr bwMode="auto">
          <a:xfrm>
            <a:off x="4198938" y="-773113"/>
            <a:ext cx="7993062" cy="7521576"/>
          </a:xfrm>
          <a:prstGeom prst="rect">
            <a:avLst/>
          </a:prstGeom>
          <a:noFill/>
          <a:ln w="9525">
            <a:noFill/>
            <a:miter lim="800000"/>
            <a:headEnd/>
            <a:tailEnd/>
          </a:ln>
        </p:spPr>
      </p:pic>
      <p:sp>
        <p:nvSpPr>
          <p:cNvPr id="26627" name="Tekstvak 2"/>
          <p:cNvSpPr txBox="1">
            <a:spLocks noChangeArrowheads="1"/>
          </p:cNvSpPr>
          <p:nvPr/>
        </p:nvSpPr>
        <p:spPr bwMode="auto">
          <a:xfrm>
            <a:off x="733425" y="2401888"/>
            <a:ext cx="3465513" cy="2801937"/>
          </a:xfrm>
          <a:prstGeom prst="rect">
            <a:avLst/>
          </a:prstGeom>
          <a:noFill/>
          <a:ln w="9525">
            <a:noFill/>
            <a:miter lim="800000"/>
            <a:headEnd/>
            <a:tailEnd/>
          </a:ln>
        </p:spPr>
        <p:txBody>
          <a:bodyPr>
            <a:spAutoFit/>
          </a:bodyPr>
          <a:lstStyle/>
          <a:p>
            <a:r>
              <a:rPr lang="nl-NL" sz="4400" b="1">
                <a:solidFill>
                  <a:srgbClr val="002060"/>
                </a:solidFill>
                <a:latin typeface="Century Gothic" pitchFamily="34" charset="0"/>
              </a:rPr>
              <a:t>Vacature</a:t>
            </a:r>
          </a:p>
          <a:p>
            <a:r>
              <a:rPr lang="nl-NL" sz="4400" b="1">
                <a:solidFill>
                  <a:srgbClr val="002060"/>
                </a:solidFill>
                <a:latin typeface="Century Gothic" pitchFamily="34" charset="0"/>
              </a:rPr>
              <a:t>bieb</a:t>
            </a:r>
          </a:p>
          <a:p>
            <a:r>
              <a:rPr lang="nl-NL" sz="4400" b="1">
                <a:solidFill>
                  <a:srgbClr val="002060"/>
                </a:solidFill>
                <a:latin typeface="Century Gothic" pitchFamily="34" charset="0"/>
              </a:rPr>
              <a:t>promotie</a:t>
            </a:r>
          </a:p>
          <a:p>
            <a:r>
              <a:rPr lang="nl-NL" sz="4400" b="1">
                <a:solidFill>
                  <a:srgbClr val="002060"/>
                </a:solidFill>
                <a:latin typeface="Century Gothic" pitchFamily="34" charset="0"/>
              </a:rPr>
              <a:t>team</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Afbeelding 4"/>
          <p:cNvPicPr>
            <a:picLocks noChangeAspect="1"/>
          </p:cNvPicPr>
          <p:nvPr/>
        </p:nvPicPr>
        <p:blipFill>
          <a:blip r:embed="rId3"/>
          <a:srcRect/>
          <a:stretch>
            <a:fillRect/>
          </a:stretch>
        </p:blipFill>
        <p:spPr bwMode="auto">
          <a:xfrm>
            <a:off x="0" y="0"/>
            <a:ext cx="1941513" cy="1941513"/>
          </a:xfrm>
          <a:prstGeom prst="rect">
            <a:avLst/>
          </a:prstGeom>
          <a:noFill/>
          <a:ln w="9525">
            <a:noFill/>
            <a:miter lim="800000"/>
            <a:headEnd/>
            <a:tailEnd/>
          </a:ln>
        </p:spPr>
      </p:pic>
      <p:sp>
        <p:nvSpPr>
          <p:cNvPr id="2" name="Ovaal 1"/>
          <p:cNvSpPr/>
          <p:nvPr/>
        </p:nvSpPr>
        <p:spPr>
          <a:xfrm>
            <a:off x="2768600" y="257175"/>
            <a:ext cx="7947025" cy="17907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NL" sz="3200" b="1" dirty="0"/>
              <a:t>Uitwerken van de plannen van de kunstuitleen</a:t>
            </a:r>
            <a:endParaRPr lang="nl-NL" sz="3200" b="1" dirty="0"/>
          </a:p>
        </p:txBody>
      </p:sp>
      <p:sp>
        <p:nvSpPr>
          <p:cNvPr id="3" name="Rechthoek 2"/>
          <p:cNvSpPr/>
          <p:nvPr/>
        </p:nvSpPr>
        <p:spPr>
          <a:xfrm>
            <a:off x="269875" y="4144963"/>
            <a:ext cx="11604625" cy="2247900"/>
          </a:xfrm>
          <a:prstGeom prst="rect">
            <a:avLst/>
          </a:prstGeom>
        </p:spPr>
        <p:txBody>
          <a:bodyPr>
            <a:spAutoFit/>
          </a:bodyPr>
          <a:lstStyle/>
          <a:p>
            <a:pPr fontAlgn="auto">
              <a:spcBef>
                <a:spcPts val="0"/>
              </a:spcBef>
              <a:spcAft>
                <a:spcPts val="0"/>
              </a:spcAft>
              <a:defRPr/>
            </a:pPr>
            <a:r>
              <a:rPr lang="nl-NL" sz="2000" b="1" dirty="0">
                <a:latin typeface="Calibri" panose="020F0502020204030204" pitchFamily="34" charset="0"/>
                <a:ea typeface="Calibri" panose="020F0502020204030204" pitchFamily="34" charset="0"/>
                <a:cs typeface="Calibri" panose="020F0502020204030204" pitchFamily="34" charset="0"/>
              </a:rPr>
              <a:t>Binnen Signum is de besteding van de subsidie op bestuursniveau bepaald en vertaald naar de volgende vier gebieden:</a:t>
            </a:r>
            <a:endParaRPr lang="nl-NL" sz="2000" b="1" dirty="0">
              <a:latin typeface="Cambria" panose="02040503050406030204" pitchFamily="18" charset="0"/>
              <a:ea typeface="Calibri" panose="020F0502020204030204" pitchFamily="34" charset="0"/>
              <a:cs typeface="Times New Roman" panose="02020603050405020304" pitchFamily="18" charset="0"/>
            </a:endParaRPr>
          </a:p>
          <a:p>
            <a:pPr marL="342900" indent="-342900" fontAlgn="auto">
              <a:spcBef>
                <a:spcPts val="0"/>
              </a:spcBef>
              <a:spcAft>
                <a:spcPts val="0"/>
              </a:spcAft>
              <a:buFont typeface="+mj-lt"/>
              <a:buAutoNum type="alphaLcParenR"/>
              <a:defRPr/>
            </a:pPr>
            <a:r>
              <a:rPr lang="nl-NL" sz="2000" b="1" dirty="0">
                <a:latin typeface="Calibri" panose="020F0502020204030204" pitchFamily="34" charset="0"/>
                <a:ea typeface="Calibri" panose="020F0502020204030204" pitchFamily="34" charset="0"/>
                <a:cs typeface="Calibri" panose="020F0502020204030204" pitchFamily="34" charset="0"/>
              </a:rPr>
              <a:t>Professionalisering van directeuren: hoog opgeleide directeuren;  masterniveau </a:t>
            </a:r>
            <a:endParaRPr lang="nl-NL" sz="2000" b="1" dirty="0">
              <a:latin typeface="Cambria" panose="02040503050406030204" pitchFamily="18" charset="0"/>
              <a:ea typeface="Calibri" panose="020F0502020204030204" pitchFamily="34" charset="0"/>
              <a:cs typeface="Times New Roman" panose="02020603050405020304" pitchFamily="18" charset="0"/>
            </a:endParaRPr>
          </a:p>
          <a:p>
            <a:pPr marL="342900" indent="-342900" fontAlgn="auto">
              <a:spcBef>
                <a:spcPts val="0"/>
              </a:spcBef>
              <a:spcAft>
                <a:spcPts val="0"/>
              </a:spcAft>
              <a:buFont typeface="+mj-lt"/>
              <a:buAutoNum type="alphaLcParenR"/>
              <a:defRPr/>
            </a:pPr>
            <a:r>
              <a:rPr lang="nl-NL" sz="2000" b="1" dirty="0">
                <a:latin typeface="Calibri" panose="020F0502020204030204" pitchFamily="34" charset="0"/>
                <a:ea typeface="Calibri" panose="020F0502020204030204" pitchFamily="34" charset="0"/>
                <a:cs typeface="Calibri" panose="020F0502020204030204" pitchFamily="34" charset="0"/>
              </a:rPr>
              <a:t>Professionalisering leerkrachten: taal- en rekenspecialisme op iedere school</a:t>
            </a:r>
            <a:endParaRPr lang="nl-NL" sz="2000" b="1" dirty="0">
              <a:latin typeface="Cambria" panose="02040503050406030204" pitchFamily="18" charset="0"/>
              <a:ea typeface="Calibri" panose="020F0502020204030204" pitchFamily="34" charset="0"/>
              <a:cs typeface="Times New Roman" panose="02020603050405020304" pitchFamily="18" charset="0"/>
            </a:endParaRPr>
          </a:p>
          <a:p>
            <a:pPr marL="342900" indent="-342900" fontAlgn="auto">
              <a:spcBef>
                <a:spcPts val="0"/>
              </a:spcBef>
              <a:spcAft>
                <a:spcPts val="0"/>
              </a:spcAft>
              <a:buFont typeface="+mj-lt"/>
              <a:buAutoNum type="alphaLcParenR"/>
              <a:defRPr/>
            </a:pPr>
            <a:r>
              <a:rPr lang="nl-NL" sz="2000" b="1" dirty="0">
                <a:latin typeface="Calibri" panose="020F0502020204030204" pitchFamily="34" charset="0"/>
                <a:ea typeface="Calibri" panose="020F0502020204030204" pitchFamily="34" charset="0"/>
                <a:cs typeface="Calibri" panose="020F0502020204030204" pitchFamily="34" charset="0"/>
              </a:rPr>
              <a:t>Opbrengstgericht werken: iedere school werkt opbrengstgericht  </a:t>
            </a:r>
            <a:endParaRPr lang="nl-NL" sz="2000" b="1" dirty="0">
              <a:latin typeface="Cambria" panose="02040503050406030204" pitchFamily="18" charset="0"/>
              <a:ea typeface="Calibri" panose="020F0502020204030204" pitchFamily="34" charset="0"/>
              <a:cs typeface="Times New Roman" panose="02020603050405020304" pitchFamily="18" charset="0"/>
            </a:endParaRPr>
          </a:p>
          <a:p>
            <a:pPr marL="342900" indent="-342900" fontAlgn="auto">
              <a:spcBef>
                <a:spcPts val="0"/>
              </a:spcBef>
              <a:spcAft>
                <a:spcPts val="0"/>
              </a:spcAft>
              <a:buFont typeface="+mj-lt"/>
              <a:buAutoNum type="alphaLcParenR"/>
              <a:defRPr/>
            </a:pPr>
            <a:r>
              <a:rPr lang="nl-NL" sz="2000" b="1" dirty="0">
                <a:latin typeface="Calibri" panose="020F0502020204030204" pitchFamily="34" charset="0"/>
                <a:ea typeface="Calibri" panose="020F0502020204030204" pitchFamily="34" charset="0"/>
                <a:cs typeface="Calibri" panose="020F0502020204030204" pitchFamily="34" charset="0"/>
              </a:rPr>
              <a:t>Profilering: iedere school profileert zich nadrukkelijk op een specifiek terrein zoals bv  Wetenschap </a:t>
            </a:r>
            <a:r>
              <a:rPr lang="nl-NL" sz="2000" b="1" dirty="0">
                <a:latin typeface="Calibri" panose="020F0502020204030204" pitchFamily="34" charset="0"/>
                <a:ea typeface="Calibri" panose="020F0502020204030204" pitchFamily="34" charset="0"/>
                <a:cs typeface="Calibri" panose="020F0502020204030204" pitchFamily="34" charset="0"/>
              </a:rPr>
              <a:t>en</a:t>
            </a:r>
          </a:p>
          <a:p>
            <a:pPr marL="342900" indent="-342900" fontAlgn="auto">
              <a:spcBef>
                <a:spcPts val="0"/>
              </a:spcBef>
              <a:spcAft>
                <a:spcPts val="0"/>
              </a:spcAft>
              <a:buFont typeface="+mj-lt"/>
              <a:buAutoNum type="alphaLcParenR"/>
              <a:defRPr/>
            </a:pPr>
            <a:r>
              <a:rPr lang="nl-NL" sz="2000" b="1" dirty="0">
                <a:solidFill>
                  <a:srgbClr val="FFFF00"/>
                </a:solidFill>
                <a:latin typeface="Calibri" panose="020F0502020204030204" pitchFamily="34" charset="0"/>
                <a:ea typeface="Calibri" panose="020F0502020204030204" pitchFamily="34" charset="0"/>
                <a:cs typeface="Calibri" panose="020F0502020204030204" pitchFamily="34" charset="0"/>
              </a:rPr>
              <a:t>Techniek</a:t>
            </a:r>
            <a:r>
              <a:rPr lang="nl-NL" sz="2000" b="1" dirty="0">
                <a:latin typeface="Calibri" panose="020F0502020204030204" pitchFamily="34" charset="0"/>
                <a:ea typeface="Calibri" panose="020F0502020204030204" pitchFamily="34" charset="0"/>
                <a:cs typeface="Calibri" panose="020F0502020204030204" pitchFamily="34" charset="0"/>
              </a:rPr>
              <a:t>, </a:t>
            </a:r>
            <a:r>
              <a:rPr lang="nl-NL" sz="2000" b="1" dirty="0">
                <a:solidFill>
                  <a:srgbClr val="FFFF00"/>
                </a:solidFill>
                <a:latin typeface="Calibri" panose="020F0502020204030204" pitchFamily="34" charset="0"/>
                <a:ea typeface="Calibri" panose="020F0502020204030204" pitchFamily="34" charset="0"/>
                <a:cs typeface="Calibri" panose="020F0502020204030204" pitchFamily="34" charset="0"/>
              </a:rPr>
              <a:t>cultuureducatie</a:t>
            </a:r>
            <a:r>
              <a:rPr lang="nl-NL" sz="2000" b="1" dirty="0">
                <a:latin typeface="Calibri" panose="020F0502020204030204" pitchFamily="34" charset="0"/>
                <a:ea typeface="Calibri" panose="020F0502020204030204" pitchFamily="34" charset="0"/>
                <a:cs typeface="Calibri" panose="020F0502020204030204" pitchFamily="34" charset="0"/>
              </a:rPr>
              <a:t>, talentontwikkeling, </a:t>
            </a:r>
            <a:r>
              <a:rPr lang="nl-NL" sz="2000" b="1" dirty="0">
                <a:latin typeface="Calibri" panose="020F0502020204030204" pitchFamily="34" charset="0"/>
                <a:ea typeface="Calibri" panose="020F0502020204030204" pitchFamily="34" charset="0"/>
                <a:cs typeface="Calibri" panose="020F0502020204030204" pitchFamily="34" charset="0"/>
              </a:rPr>
              <a:t>Natuur Milieu Educatie</a:t>
            </a:r>
            <a:r>
              <a:rPr lang="nl-NL" sz="2000" b="1" dirty="0">
                <a:latin typeface="Calibri" panose="020F0502020204030204" pitchFamily="34" charset="0"/>
                <a:ea typeface="Calibri" panose="020F0502020204030204" pitchFamily="34" charset="0"/>
                <a:cs typeface="Calibri" panose="020F0502020204030204" pitchFamily="34" charset="0"/>
              </a:rPr>
              <a:t>, onderwijsconcept, </a:t>
            </a:r>
            <a:r>
              <a:rPr lang="nl-NL" sz="2000" b="1" dirty="0" err="1">
                <a:latin typeface="Calibri" panose="020F0502020204030204" pitchFamily="34" charset="0"/>
                <a:ea typeface="Calibri" panose="020F0502020204030204" pitchFamily="34" charset="0"/>
                <a:cs typeface="Calibri" panose="020F0502020204030204" pitchFamily="34" charset="0"/>
              </a:rPr>
              <a:t>enz</a:t>
            </a:r>
            <a:endParaRPr lang="nl-NL" sz="2000" b="1" dirty="0">
              <a:latin typeface="Cambria" panose="02040503050406030204" pitchFamily="18" charset="0"/>
              <a:ea typeface="Calibri" panose="020F0502020204030204" pitchFamily="34" charset="0"/>
              <a:cs typeface="Times New Roman" panose="02020603050405020304" pitchFamily="18" charset="0"/>
            </a:endParaRPr>
          </a:p>
        </p:txBody>
      </p:sp>
      <p:sp>
        <p:nvSpPr>
          <p:cNvPr id="28676" name="Rechthoek 3"/>
          <p:cNvSpPr>
            <a:spLocks noChangeArrowheads="1"/>
          </p:cNvSpPr>
          <p:nvPr/>
        </p:nvSpPr>
        <p:spPr bwMode="auto">
          <a:xfrm>
            <a:off x="269875" y="2843213"/>
            <a:ext cx="11758613" cy="1014412"/>
          </a:xfrm>
          <a:prstGeom prst="rect">
            <a:avLst/>
          </a:prstGeom>
          <a:noFill/>
          <a:ln w="9525">
            <a:noFill/>
            <a:miter lim="800000"/>
            <a:headEnd/>
            <a:tailEnd/>
          </a:ln>
        </p:spPr>
        <p:txBody>
          <a:bodyPr>
            <a:spAutoFit/>
          </a:bodyPr>
          <a:lstStyle/>
          <a:p>
            <a:r>
              <a:rPr lang="nl-NL" sz="2000" b="1">
                <a:latin typeface="Calibri" pitchFamily="34" charset="0"/>
              </a:rPr>
              <a:t>Voor 4 schooljaren (2012-2013 tot en met 2015-2016) versterkt de minister per schooljaar aan het bevoegd gezag subsidie voor het versterken van </a:t>
            </a:r>
            <a:r>
              <a:rPr lang="nl-NL" sz="2000" b="1">
                <a:solidFill>
                  <a:srgbClr val="FFFF00"/>
                </a:solidFill>
                <a:latin typeface="Calibri" pitchFamily="34" charset="0"/>
              </a:rPr>
              <a:t>de samenhang binnen cultuureducatie en de kwaliteit ervan. </a:t>
            </a:r>
          </a:p>
          <a:p>
            <a:r>
              <a:rPr lang="nl-NL" sz="2000" b="1">
                <a:latin typeface="Calibri" pitchFamily="34" charset="0"/>
              </a:rPr>
              <a:t>In het schooljaar 2012-2013 vindt een nulmeting plaats van cultuureducatie bij scholen. </a:t>
            </a:r>
            <a:endParaRPr lang="nl-NL" sz="2000" b="1">
              <a:latin typeface="Cambria" pitchFamily="18" charset="0"/>
              <a:ea typeface="Calibri" pitchFamily="34" charset="0"/>
              <a:cs typeface="Times New Roman" pitchFamily="18" charset="0"/>
            </a:endParaRPr>
          </a:p>
        </p:txBody>
      </p:sp>
      <p:sp>
        <p:nvSpPr>
          <p:cNvPr id="28677" name="Tekstvak 5"/>
          <p:cNvSpPr txBox="1">
            <a:spLocks noChangeArrowheads="1"/>
          </p:cNvSpPr>
          <p:nvPr/>
        </p:nvSpPr>
        <p:spPr bwMode="auto">
          <a:xfrm>
            <a:off x="269875" y="2017713"/>
            <a:ext cx="4352925" cy="708025"/>
          </a:xfrm>
          <a:prstGeom prst="rect">
            <a:avLst/>
          </a:prstGeom>
          <a:noFill/>
          <a:ln w="9525">
            <a:noFill/>
            <a:miter lim="800000"/>
            <a:headEnd/>
            <a:tailEnd/>
          </a:ln>
        </p:spPr>
        <p:txBody>
          <a:bodyPr>
            <a:spAutoFit/>
          </a:bodyPr>
          <a:lstStyle/>
          <a:p>
            <a:r>
              <a:rPr lang="nl-NL" sz="4000" b="1">
                <a:latin typeface="Century Gothic" pitchFamily="34" charset="0"/>
              </a:rPr>
              <a:t>Prestatie box</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 name="Afbeelding 4"/>
          <p:cNvPicPr>
            <a:picLocks noChangeAspect="1"/>
          </p:cNvPicPr>
          <p:nvPr/>
        </p:nvPicPr>
        <p:blipFill>
          <a:blip r:embed="rId4"/>
          <a:srcRect/>
          <a:stretch>
            <a:fillRect/>
          </a:stretch>
        </p:blipFill>
        <p:spPr bwMode="auto">
          <a:xfrm>
            <a:off x="0" y="0"/>
            <a:ext cx="1941513" cy="1941513"/>
          </a:xfrm>
          <a:prstGeom prst="rect">
            <a:avLst/>
          </a:prstGeom>
          <a:noFill/>
          <a:ln w="9525">
            <a:noFill/>
            <a:miter lim="800000"/>
            <a:headEnd/>
            <a:tailEnd/>
          </a:ln>
        </p:spPr>
      </p:pic>
      <p:sp>
        <p:nvSpPr>
          <p:cNvPr id="3" name="Ovaal 2"/>
          <p:cNvSpPr/>
          <p:nvPr/>
        </p:nvSpPr>
        <p:spPr>
          <a:xfrm>
            <a:off x="2652713" y="495300"/>
            <a:ext cx="8113712" cy="1030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NL" sz="4000" dirty="0"/>
              <a:t>Het projectplan</a:t>
            </a:r>
            <a:endParaRPr lang="nl-NL" sz="4000" dirty="0"/>
          </a:p>
        </p:txBody>
      </p:sp>
      <p:graphicFrame>
        <p:nvGraphicFramePr>
          <p:cNvPr id="1036" name="Object 12">
            <a:hlinkClick r:id="rId5" action="ppaction://hlinkfile"/>
          </p:cNvPr>
          <p:cNvGraphicFramePr>
            <a:graphicFrameLocks noChangeAspect="1"/>
          </p:cNvGraphicFramePr>
          <p:nvPr/>
        </p:nvGraphicFramePr>
        <p:xfrm>
          <a:off x="0" y="1738313"/>
          <a:ext cx="12068175" cy="5119687"/>
        </p:xfrm>
        <a:graphic>
          <a:graphicData uri="http://schemas.openxmlformats.org/presentationml/2006/ole">
            <p:oleObj spid="_x0000_s1036" name="Document" r:id="rId6" imgW="11757907" imgH="6376950" progId="">
              <p:embed/>
            </p:oleObj>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3" name="Afbeelding 4"/>
          <p:cNvPicPr>
            <a:picLocks noChangeAspect="1"/>
          </p:cNvPicPr>
          <p:nvPr/>
        </p:nvPicPr>
        <p:blipFill>
          <a:blip r:embed="rId3"/>
          <a:srcRect/>
          <a:stretch>
            <a:fillRect/>
          </a:stretch>
        </p:blipFill>
        <p:spPr bwMode="auto">
          <a:xfrm>
            <a:off x="0" y="0"/>
            <a:ext cx="1941513" cy="1941513"/>
          </a:xfrm>
          <a:prstGeom prst="rect">
            <a:avLst/>
          </a:prstGeom>
          <a:noFill/>
          <a:ln w="9525">
            <a:noFill/>
            <a:miter lim="800000"/>
            <a:headEnd/>
            <a:tailEnd/>
          </a:ln>
        </p:spPr>
      </p:pic>
      <p:graphicFrame>
        <p:nvGraphicFramePr>
          <p:cNvPr id="4" name="Tabel 3"/>
          <p:cNvGraphicFramePr>
            <a:graphicFrameLocks noGrp="1"/>
          </p:cNvGraphicFramePr>
          <p:nvPr/>
        </p:nvGraphicFramePr>
        <p:xfrm>
          <a:off x="2047875" y="1662113"/>
          <a:ext cx="10144125" cy="5195887"/>
        </p:xfrm>
        <a:graphic>
          <a:graphicData uri="http://schemas.openxmlformats.org/drawingml/2006/table">
            <a:tbl>
              <a:tblPr firstRow="1" firstCol="1" bandRow="1">
                <a:tableStyleId>{5C22544A-7EE6-4342-B048-85BDC9FD1C3A}</a:tableStyleId>
              </a:tblPr>
              <a:tblGrid>
                <a:gridCol w="1751872"/>
                <a:gridCol w="1342301"/>
                <a:gridCol w="1262572"/>
                <a:gridCol w="1411109"/>
                <a:gridCol w="1592412"/>
                <a:gridCol w="1435138"/>
                <a:gridCol w="1348854"/>
              </a:tblGrid>
              <a:tr h="874725">
                <a:tc>
                  <a:txBody>
                    <a:bodyPr/>
                    <a:lstStyle/>
                    <a:p>
                      <a:pPr>
                        <a:lnSpc>
                          <a:spcPct val="125000"/>
                        </a:lnSpc>
                        <a:spcAft>
                          <a:spcPts val="0"/>
                        </a:spcAft>
                      </a:pPr>
                      <a:r>
                        <a:rPr lang="nl-NL" sz="1000" dirty="0">
                          <a:effectLst/>
                        </a:rPr>
                        <a:t> </a:t>
                      </a:r>
                    </a:p>
                    <a:p>
                      <a:pPr>
                        <a:lnSpc>
                          <a:spcPct val="125000"/>
                        </a:lnSpc>
                        <a:spcAft>
                          <a:spcPts val="0"/>
                        </a:spcAft>
                      </a:pPr>
                      <a:r>
                        <a:rPr lang="nl-NL" sz="1000" dirty="0">
                          <a:effectLst/>
                        </a:rPr>
                        <a:t> </a:t>
                      </a:r>
                    </a:p>
                    <a:p>
                      <a:pPr>
                        <a:lnSpc>
                          <a:spcPct val="125000"/>
                        </a:lnSpc>
                        <a:spcAft>
                          <a:spcPts val="0"/>
                        </a:spcAft>
                      </a:pPr>
                      <a:r>
                        <a:rPr lang="nl-NL" sz="1000" dirty="0">
                          <a:effectLst/>
                        </a:rPr>
                        <a:t> </a:t>
                      </a:r>
                      <a:endParaRPr lang="nl-NL" sz="1000" dirty="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200" dirty="0">
                          <a:effectLst/>
                        </a:rPr>
                        <a:t>Wie</a:t>
                      </a:r>
                      <a:endParaRPr lang="nl-NL" sz="1200" dirty="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200" dirty="0">
                          <a:effectLst/>
                        </a:rPr>
                        <a:t>Wat</a:t>
                      </a:r>
                      <a:endParaRPr lang="nl-NL" sz="1200" dirty="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200" dirty="0">
                          <a:effectLst/>
                        </a:rPr>
                        <a:t>Waar</a:t>
                      </a:r>
                      <a:endParaRPr lang="nl-NL" sz="1200" dirty="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200" dirty="0">
                          <a:effectLst/>
                        </a:rPr>
                        <a:t>Wanneer </a:t>
                      </a:r>
                      <a:endParaRPr lang="nl-NL" sz="1200" dirty="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200" dirty="0">
                          <a:effectLst/>
                        </a:rPr>
                        <a:t>Nodig (en wie zorgt ervoor)</a:t>
                      </a:r>
                      <a:endParaRPr lang="nl-NL" sz="1200" dirty="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200" dirty="0">
                          <a:effectLst/>
                        </a:rPr>
                        <a:t>kosten</a:t>
                      </a:r>
                      <a:endParaRPr lang="nl-NL" sz="1200" dirty="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r>
              <a:tr h="241781">
                <a:tc>
                  <a:txBody>
                    <a:bodyPr/>
                    <a:lstStyle/>
                    <a:p>
                      <a:pPr>
                        <a:lnSpc>
                          <a:spcPct val="125000"/>
                        </a:lnSpc>
                        <a:spcAft>
                          <a:spcPts val="0"/>
                        </a:spcAft>
                      </a:pPr>
                      <a:r>
                        <a:rPr lang="nl-NL" sz="1200" dirty="0" smtClean="0">
                          <a:effectLst/>
                        </a:rPr>
                        <a:t>Inspiratie les</a:t>
                      </a:r>
                      <a:endParaRPr lang="nl-NL" sz="1200" dirty="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r>
              <a:tr h="509948">
                <a:tc>
                  <a:txBody>
                    <a:bodyPr/>
                    <a:lstStyle/>
                    <a:p>
                      <a:pPr>
                        <a:lnSpc>
                          <a:spcPct val="125000"/>
                        </a:lnSpc>
                        <a:spcAft>
                          <a:spcPts val="0"/>
                        </a:spcAft>
                      </a:pPr>
                      <a:r>
                        <a:rPr lang="nl-NL" sz="1200" dirty="0">
                          <a:effectLst/>
                        </a:rPr>
                        <a:t>Les in de school </a:t>
                      </a:r>
                      <a:endParaRPr lang="nl-NL" sz="1200" dirty="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r>
              <a:tr h="509948">
                <a:tc>
                  <a:txBody>
                    <a:bodyPr/>
                    <a:lstStyle/>
                    <a:p>
                      <a:pPr>
                        <a:lnSpc>
                          <a:spcPct val="125000"/>
                        </a:lnSpc>
                        <a:spcAft>
                          <a:spcPts val="0"/>
                        </a:spcAft>
                      </a:pPr>
                      <a:r>
                        <a:rPr lang="nl-NL" sz="1200" dirty="0">
                          <a:effectLst/>
                        </a:rPr>
                        <a:t>Les in de school </a:t>
                      </a:r>
                      <a:endParaRPr lang="nl-NL" sz="1200" dirty="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dirty="0">
                          <a:effectLst/>
                        </a:rPr>
                        <a:t> </a:t>
                      </a:r>
                      <a:endParaRPr lang="nl-NL" sz="1000" dirty="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dirty="0">
                          <a:effectLst/>
                        </a:rPr>
                        <a:t> </a:t>
                      </a:r>
                      <a:endParaRPr lang="nl-NL" sz="1000" dirty="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r>
              <a:tr h="778294">
                <a:tc>
                  <a:txBody>
                    <a:bodyPr/>
                    <a:lstStyle/>
                    <a:p>
                      <a:pPr>
                        <a:lnSpc>
                          <a:spcPct val="125000"/>
                        </a:lnSpc>
                        <a:spcAft>
                          <a:spcPts val="0"/>
                        </a:spcAft>
                      </a:pPr>
                      <a:r>
                        <a:rPr lang="nl-NL" sz="1200" dirty="0">
                          <a:effectLst/>
                        </a:rPr>
                        <a:t>Kunstwerk afmaken</a:t>
                      </a:r>
                    </a:p>
                    <a:p>
                      <a:pPr>
                        <a:lnSpc>
                          <a:spcPct val="125000"/>
                        </a:lnSpc>
                        <a:spcAft>
                          <a:spcPts val="0"/>
                        </a:spcAft>
                      </a:pPr>
                      <a:r>
                        <a:rPr lang="nl-NL" sz="1200" dirty="0">
                          <a:effectLst/>
                        </a:rPr>
                        <a:t> </a:t>
                      </a:r>
                      <a:endParaRPr lang="nl-NL" sz="1200" dirty="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r>
              <a:tr h="1046640">
                <a:tc>
                  <a:txBody>
                    <a:bodyPr/>
                    <a:lstStyle/>
                    <a:p>
                      <a:pPr>
                        <a:lnSpc>
                          <a:spcPct val="125000"/>
                        </a:lnSpc>
                        <a:spcAft>
                          <a:spcPts val="0"/>
                        </a:spcAft>
                      </a:pPr>
                      <a:r>
                        <a:rPr lang="nl-NL" sz="1200" dirty="0">
                          <a:effectLst/>
                        </a:rPr>
                        <a:t>Aankoop kunstwerk kunstenaar</a:t>
                      </a:r>
                    </a:p>
                    <a:p>
                      <a:pPr>
                        <a:lnSpc>
                          <a:spcPct val="125000"/>
                        </a:lnSpc>
                        <a:spcAft>
                          <a:spcPts val="0"/>
                        </a:spcAft>
                      </a:pPr>
                      <a:r>
                        <a:rPr lang="nl-NL" sz="1200" dirty="0">
                          <a:effectLst/>
                        </a:rPr>
                        <a:t> </a:t>
                      </a:r>
                      <a:endParaRPr lang="nl-NL" sz="1200" dirty="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r>
              <a:tr h="241781">
                <a:tc>
                  <a:txBody>
                    <a:bodyPr/>
                    <a:lstStyle/>
                    <a:p>
                      <a:pPr>
                        <a:lnSpc>
                          <a:spcPct val="125000"/>
                        </a:lnSpc>
                        <a:spcAft>
                          <a:spcPts val="0"/>
                        </a:spcAft>
                      </a:pPr>
                      <a:r>
                        <a:rPr lang="nl-NL" sz="1200" dirty="0">
                          <a:effectLst/>
                        </a:rPr>
                        <a:t>catalogiseren</a:t>
                      </a:r>
                      <a:endParaRPr lang="nl-NL" sz="1200" dirty="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r>
              <a:tr h="509948">
                <a:tc>
                  <a:txBody>
                    <a:bodyPr/>
                    <a:lstStyle/>
                    <a:p>
                      <a:pPr>
                        <a:lnSpc>
                          <a:spcPct val="125000"/>
                        </a:lnSpc>
                        <a:spcAft>
                          <a:spcPts val="0"/>
                        </a:spcAft>
                      </a:pPr>
                      <a:r>
                        <a:rPr lang="nl-NL" sz="1200" dirty="0">
                          <a:effectLst/>
                        </a:rPr>
                        <a:t>Inlijsten en ophangen</a:t>
                      </a:r>
                      <a:endParaRPr lang="nl-NL" sz="1200" dirty="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dirty="0">
                          <a:effectLst/>
                        </a:rPr>
                        <a:t> </a:t>
                      </a:r>
                      <a:endParaRPr lang="nl-NL" sz="1000" dirty="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r>
              <a:tr h="241781">
                <a:tc>
                  <a:txBody>
                    <a:bodyPr/>
                    <a:lstStyle/>
                    <a:p>
                      <a:pPr>
                        <a:lnSpc>
                          <a:spcPct val="125000"/>
                        </a:lnSpc>
                        <a:spcAft>
                          <a:spcPts val="0"/>
                        </a:spcAft>
                      </a:pPr>
                      <a:r>
                        <a:rPr lang="nl-NL" sz="1200" dirty="0">
                          <a:effectLst/>
                        </a:rPr>
                        <a:t>expositie</a:t>
                      </a:r>
                      <a:endParaRPr lang="nl-NL" sz="1200" dirty="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r>
              <a:tr h="241781">
                <a:tc>
                  <a:txBody>
                    <a:bodyPr/>
                    <a:lstStyle/>
                    <a:p>
                      <a:pPr>
                        <a:lnSpc>
                          <a:spcPct val="125000"/>
                        </a:lnSpc>
                        <a:spcAft>
                          <a:spcPts val="0"/>
                        </a:spcAft>
                      </a:pPr>
                      <a:r>
                        <a:rPr lang="nl-NL" sz="1200" dirty="0">
                          <a:effectLst/>
                        </a:rPr>
                        <a:t>totaal</a:t>
                      </a:r>
                      <a:endParaRPr lang="nl-NL" sz="1200" dirty="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a:effectLst/>
                        </a:rPr>
                        <a:t> </a:t>
                      </a:r>
                      <a:endParaRPr lang="nl-NL" sz="100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nSpc>
                          <a:spcPct val="125000"/>
                        </a:lnSpc>
                        <a:spcAft>
                          <a:spcPts val="0"/>
                        </a:spcAft>
                      </a:pPr>
                      <a:r>
                        <a:rPr lang="nl-NL" sz="1000" dirty="0">
                          <a:effectLst/>
                        </a:rPr>
                        <a:t> </a:t>
                      </a:r>
                      <a:endParaRPr lang="nl-NL" sz="1000" dirty="0">
                        <a:solidFill>
                          <a:srgbClr val="404040"/>
                        </a:solidFill>
                        <a:effectLst/>
                        <a:latin typeface="Cambria" panose="02040503050406030204" pitchFamily="18" charset="0"/>
                        <a:ea typeface="MS Mincho" panose="02020609040205080304" pitchFamily="49" charset="-128"/>
                        <a:cs typeface="Times New Roman" panose="02020603050405020304" pitchFamily="18" charset="0"/>
                      </a:endParaRPr>
                    </a:p>
                  </a:txBody>
                  <a:tcPr marL="68580" marR="68580" marT="0" marB="0"/>
                </a:tc>
              </a:tr>
            </a:tbl>
          </a:graphicData>
        </a:graphic>
      </p:graphicFrame>
      <p:sp>
        <p:nvSpPr>
          <p:cNvPr id="6" name="Rechthoekige toelichting 5"/>
          <p:cNvSpPr/>
          <p:nvPr/>
        </p:nvSpPr>
        <p:spPr>
          <a:xfrm>
            <a:off x="2936875" y="193675"/>
            <a:ext cx="6323013" cy="1168400"/>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NL" sz="4000" b="1" dirty="0"/>
              <a:t>Zo werkt het dus……</a:t>
            </a:r>
            <a:endParaRPr lang="nl-NL" sz="4000" b="1"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Afbeelding 4"/>
          <p:cNvPicPr>
            <a:picLocks noChangeAspect="1"/>
          </p:cNvPicPr>
          <p:nvPr/>
        </p:nvPicPr>
        <p:blipFill>
          <a:blip r:embed="rId3"/>
          <a:srcRect/>
          <a:stretch>
            <a:fillRect/>
          </a:stretch>
        </p:blipFill>
        <p:spPr bwMode="auto">
          <a:xfrm>
            <a:off x="0" y="0"/>
            <a:ext cx="1941513" cy="1941513"/>
          </a:xfrm>
          <a:prstGeom prst="rect">
            <a:avLst/>
          </a:prstGeom>
          <a:noFill/>
          <a:ln w="9525">
            <a:noFill/>
            <a:miter lim="800000"/>
            <a:headEnd/>
            <a:tailEnd/>
          </a:ln>
        </p:spPr>
      </p:pic>
      <p:sp>
        <p:nvSpPr>
          <p:cNvPr id="3" name="Ovaal 2"/>
          <p:cNvSpPr/>
          <p:nvPr/>
        </p:nvSpPr>
        <p:spPr>
          <a:xfrm>
            <a:off x="2566988" y="258763"/>
            <a:ext cx="8113712" cy="103028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NL" sz="4000" dirty="0"/>
              <a:t>Een voorbeeld………..</a:t>
            </a:r>
            <a:endParaRPr lang="nl-NL" sz="4000" dirty="0"/>
          </a:p>
        </p:txBody>
      </p:sp>
      <p:sp>
        <p:nvSpPr>
          <p:cNvPr id="35843" name="Rechthoek 3"/>
          <p:cNvSpPr>
            <a:spLocks noChangeArrowheads="1"/>
          </p:cNvSpPr>
          <p:nvPr/>
        </p:nvSpPr>
        <p:spPr bwMode="auto">
          <a:xfrm>
            <a:off x="2176463" y="1755775"/>
            <a:ext cx="8255000" cy="366713"/>
          </a:xfrm>
          <a:prstGeom prst="rect">
            <a:avLst/>
          </a:prstGeom>
          <a:noFill/>
          <a:ln w="9525">
            <a:noFill/>
            <a:miter lim="800000"/>
            <a:headEnd/>
            <a:tailEnd/>
          </a:ln>
        </p:spPr>
        <p:txBody>
          <a:bodyPr>
            <a:spAutoFit/>
          </a:bodyPr>
          <a:lstStyle/>
          <a:p>
            <a:r>
              <a:rPr lang="nl-NL">
                <a:latin typeface="Century Gothic" pitchFamily="34" charset="0"/>
              </a:rPr>
              <a:t>https://</a:t>
            </a:r>
            <a:r>
              <a:rPr lang="nl-NL">
                <a:latin typeface="Century Gothic" pitchFamily="34" charset="0"/>
                <a:hlinkClick r:id="rId4"/>
              </a:rPr>
              <a:t>www.youtube.com/watch?v=4mgQAkME_nY&amp;feature=youtu.be</a:t>
            </a:r>
            <a:endParaRPr lang="nl-NL">
              <a:latin typeface="Century Gothic" pitchFamily="34" charset="0"/>
            </a:endParaRPr>
          </a:p>
        </p:txBody>
      </p:sp>
      <p:sp>
        <p:nvSpPr>
          <p:cNvPr id="35844" name="Rechthoek 6"/>
          <p:cNvSpPr>
            <a:spLocks noChangeArrowheads="1"/>
          </p:cNvSpPr>
          <p:nvPr/>
        </p:nvSpPr>
        <p:spPr bwMode="auto">
          <a:xfrm>
            <a:off x="2187575" y="2312988"/>
            <a:ext cx="8577263" cy="368300"/>
          </a:xfrm>
          <a:prstGeom prst="rect">
            <a:avLst/>
          </a:prstGeom>
          <a:noFill/>
          <a:ln w="9525">
            <a:noFill/>
            <a:miter lim="800000"/>
            <a:headEnd/>
            <a:tailEnd/>
          </a:ln>
        </p:spPr>
        <p:txBody>
          <a:bodyPr>
            <a:spAutoFit/>
          </a:bodyPr>
          <a:lstStyle/>
          <a:p>
            <a:r>
              <a:rPr lang="nl-NL">
                <a:latin typeface="Century Gothic" pitchFamily="34" charset="0"/>
              </a:rPr>
              <a:t>https://</a:t>
            </a:r>
            <a:r>
              <a:rPr lang="nl-NL">
                <a:latin typeface="Century Gothic" pitchFamily="34" charset="0"/>
                <a:hlinkClick r:id="rId5"/>
              </a:rPr>
              <a:t>www.youtube.com/watch?v=xNo6JmwYhy8</a:t>
            </a:r>
            <a:endParaRPr lang="nl-NL">
              <a:latin typeface="Century Gothic" pitchFamily="34" charset="0"/>
            </a:endParaRPr>
          </a:p>
        </p:txBody>
      </p:sp>
      <p:pic>
        <p:nvPicPr>
          <p:cNvPr id="35845" name="Afbeelding 12"/>
          <p:cNvPicPr>
            <a:picLocks noChangeAspect="1"/>
          </p:cNvPicPr>
          <p:nvPr/>
        </p:nvPicPr>
        <p:blipFill>
          <a:blip r:embed="rId6"/>
          <a:srcRect/>
          <a:stretch>
            <a:fillRect/>
          </a:stretch>
        </p:blipFill>
        <p:spPr bwMode="auto">
          <a:xfrm>
            <a:off x="8486775" y="2497138"/>
            <a:ext cx="3163888" cy="5411787"/>
          </a:xfrm>
          <a:prstGeom prst="rect">
            <a:avLst/>
          </a:prstGeom>
          <a:noFill/>
          <a:ln w="9525">
            <a:noFill/>
            <a:miter lim="800000"/>
            <a:headEnd/>
            <a:tailEnd/>
          </a:ln>
        </p:spPr>
      </p:pic>
      <p:sp>
        <p:nvSpPr>
          <p:cNvPr id="14" name="Kader 13"/>
          <p:cNvSpPr/>
          <p:nvPr/>
        </p:nvSpPr>
        <p:spPr>
          <a:xfrm>
            <a:off x="2395538" y="3438525"/>
            <a:ext cx="2498725" cy="3000375"/>
          </a:xfrm>
          <a:prstGeom prst="fram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NL" sz="2800" b="1" dirty="0">
                <a:solidFill>
                  <a:schemeClr val="tx1"/>
                </a:solidFill>
              </a:rPr>
              <a:t>Aankoop kunst van Anne</a:t>
            </a:r>
            <a:endParaRPr lang="nl-NL" sz="2800" b="1" dirty="0">
              <a:solidFill>
                <a:schemeClr val="tx1"/>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Afbeelding 4"/>
          <p:cNvPicPr>
            <a:picLocks noChangeAspect="1"/>
          </p:cNvPicPr>
          <p:nvPr/>
        </p:nvPicPr>
        <p:blipFill>
          <a:blip r:embed="rId3"/>
          <a:srcRect/>
          <a:stretch>
            <a:fillRect/>
          </a:stretch>
        </p:blipFill>
        <p:spPr bwMode="auto">
          <a:xfrm>
            <a:off x="0" y="0"/>
            <a:ext cx="1941513" cy="1941513"/>
          </a:xfrm>
          <a:prstGeom prst="rect">
            <a:avLst/>
          </a:prstGeom>
          <a:noFill/>
          <a:ln w="9525">
            <a:noFill/>
            <a:miter lim="800000"/>
            <a:headEnd/>
            <a:tailEnd/>
          </a:ln>
        </p:spPr>
      </p:pic>
      <p:pic>
        <p:nvPicPr>
          <p:cNvPr id="37890" name="Afbeelding 2"/>
          <p:cNvPicPr>
            <a:picLocks noChangeAspect="1"/>
          </p:cNvPicPr>
          <p:nvPr/>
        </p:nvPicPr>
        <p:blipFill>
          <a:blip r:embed="rId4"/>
          <a:srcRect/>
          <a:stretch>
            <a:fillRect/>
          </a:stretch>
        </p:blipFill>
        <p:spPr bwMode="auto">
          <a:xfrm>
            <a:off x="23813" y="3171825"/>
            <a:ext cx="2863850" cy="3663950"/>
          </a:xfrm>
          <a:prstGeom prst="rect">
            <a:avLst/>
          </a:prstGeom>
          <a:noFill/>
          <a:ln w="9525">
            <a:noFill/>
            <a:miter lim="800000"/>
            <a:headEnd/>
            <a:tailEnd/>
          </a:ln>
        </p:spPr>
      </p:pic>
      <p:pic>
        <p:nvPicPr>
          <p:cNvPr id="37891" name="Afbeelding 3"/>
          <p:cNvPicPr>
            <a:picLocks noChangeAspect="1"/>
          </p:cNvPicPr>
          <p:nvPr/>
        </p:nvPicPr>
        <p:blipFill>
          <a:blip r:embed="rId5"/>
          <a:srcRect/>
          <a:stretch>
            <a:fillRect/>
          </a:stretch>
        </p:blipFill>
        <p:spPr bwMode="auto">
          <a:xfrm>
            <a:off x="3076575" y="3160713"/>
            <a:ext cx="3017838" cy="3686175"/>
          </a:xfrm>
          <a:prstGeom prst="rect">
            <a:avLst/>
          </a:prstGeom>
          <a:noFill/>
          <a:ln w="9525">
            <a:noFill/>
            <a:miter lim="800000"/>
            <a:headEnd/>
            <a:tailEnd/>
          </a:ln>
        </p:spPr>
      </p:pic>
      <p:pic>
        <p:nvPicPr>
          <p:cNvPr id="37892" name="Afbeelding 5"/>
          <p:cNvPicPr>
            <a:picLocks noChangeAspect="1"/>
          </p:cNvPicPr>
          <p:nvPr/>
        </p:nvPicPr>
        <p:blipFill>
          <a:blip r:embed="rId6"/>
          <a:srcRect/>
          <a:stretch>
            <a:fillRect/>
          </a:stretch>
        </p:blipFill>
        <p:spPr bwMode="auto">
          <a:xfrm>
            <a:off x="6229350" y="3171825"/>
            <a:ext cx="3003550" cy="3686175"/>
          </a:xfrm>
          <a:prstGeom prst="rect">
            <a:avLst/>
          </a:prstGeom>
          <a:noFill/>
          <a:ln w="9525">
            <a:noFill/>
            <a:miter lim="800000"/>
            <a:headEnd/>
            <a:tailEnd/>
          </a:ln>
        </p:spPr>
      </p:pic>
      <p:pic>
        <p:nvPicPr>
          <p:cNvPr id="37893" name="Afbeelding 6"/>
          <p:cNvPicPr>
            <a:picLocks noChangeAspect="1"/>
          </p:cNvPicPr>
          <p:nvPr/>
        </p:nvPicPr>
        <p:blipFill>
          <a:blip r:embed="rId7"/>
          <a:srcRect/>
          <a:stretch>
            <a:fillRect/>
          </a:stretch>
        </p:blipFill>
        <p:spPr bwMode="auto">
          <a:xfrm>
            <a:off x="9337675" y="3149600"/>
            <a:ext cx="2854325" cy="3686175"/>
          </a:xfrm>
          <a:prstGeom prst="rect">
            <a:avLst/>
          </a:prstGeom>
          <a:noFill/>
          <a:ln w="9525">
            <a:noFill/>
            <a:miter lim="800000"/>
            <a:headEnd/>
            <a:tailEnd/>
          </a:ln>
        </p:spPr>
      </p:pic>
      <p:sp>
        <p:nvSpPr>
          <p:cNvPr id="2" name="Golf 1"/>
          <p:cNvSpPr/>
          <p:nvPr/>
        </p:nvSpPr>
        <p:spPr>
          <a:xfrm>
            <a:off x="2387600" y="811213"/>
            <a:ext cx="9010650" cy="1249362"/>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nl-NL" sz="2800" b="1" i="1" dirty="0"/>
              <a:t>Het </a:t>
            </a:r>
            <a:r>
              <a:rPr lang="nl-NL" sz="2800" b="1" i="1" dirty="0" err="1"/>
              <a:t>Noordbrabants</a:t>
            </a:r>
            <a:r>
              <a:rPr lang="nl-NL" sz="2800" b="1" i="1" dirty="0"/>
              <a:t> Museum : Ik en mijn familie</a:t>
            </a:r>
            <a:endParaRPr lang="nl-NL" sz="2800" b="1" i="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egment">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 xmlns:thm15="http://schemas.microsoft.com/office/thememl/2012/main" name="Slice" id="{0507925B-6AC9-4358-8E18-C330545D08F8}" vid="{13FEC7C6-62A9-40C4-99D2-581AACACAA2F}"/>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401</TotalTime>
  <Words>531</Words>
  <Application>Microsoft Office PowerPoint</Application>
  <PresentationFormat>Custom</PresentationFormat>
  <Paragraphs>160</Paragraphs>
  <Slides>21</Slides>
  <Notes>19</Notes>
  <HiddenSlides>0</HiddenSlides>
  <MMClips>0</MMClips>
  <ScaleCrop>false</ScaleCrop>
  <HeadingPairs>
    <vt:vector size="8" baseType="variant">
      <vt:variant>
        <vt:lpstr>Gebruikte lettertypen</vt:lpstr>
      </vt:variant>
      <vt:variant>
        <vt:i4>10</vt:i4>
      </vt:variant>
      <vt:variant>
        <vt:lpstr>Ontwerpsjabloon</vt:lpstr>
      </vt:variant>
      <vt:variant>
        <vt:i4>4</vt:i4>
      </vt:variant>
      <vt:variant>
        <vt:lpstr>Ingesloten OLE-bronprogramma's</vt:lpstr>
      </vt:variant>
      <vt:variant>
        <vt:i4>1</vt:i4>
      </vt:variant>
      <vt:variant>
        <vt:lpstr>Diatitels</vt:lpstr>
      </vt:variant>
      <vt:variant>
        <vt:i4>21</vt:i4>
      </vt:variant>
    </vt:vector>
  </HeadingPairs>
  <TitlesOfParts>
    <vt:vector size="36" baseType="lpstr">
      <vt:lpstr>Century Gothic</vt:lpstr>
      <vt:lpstr>Arial</vt:lpstr>
      <vt:lpstr>Wingdings 3</vt:lpstr>
      <vt:lpstr>Calibri</vt:lpstr>
      <vt:lpstr>Verdana</vt:lpstr>
      <vt:lpstr>Courier New</vt:lpstr>
      <vt:lpstr>Cambria</vt:lpstr>
      <vt:lpstr>Times New Roman</vt:lpstr>
      <vt:lpstr>MS Mincho</vt:lpstr>
      <vt:lpstr>Wingdings</vt:lpstr>
      <vt:lpstr>Segment</vt:lpstr>
      <vt:lpstr>Segment</vt:lpstr>
      <vt:lpstr>Segment</vt:lpstr>
      <vt:lpstr>Segment</vt:lpstr>
      <vt:lpstr>Document</vt:lpstr>
      <vt:lpstr>Dia 1</vt:lpstr>
      <vt:lpstr>Dia 2</vt:lpstr>
      <vt:lpstr>Dia 3</vt:lpstr>
      <vt:lpstr>Dia 4</vt:lpstr>
      <vt:lpstr>Dia 5</vt:lpstr>
      <vt:lpstr>Dia 6</vt:lpstr>
      <vt:lpstr>Dia 7</vt:lpstr>
      <vt:lpstr>Dia 8</vt:lpstr>
      <vt:lpstr>Dia 9</vt:lpstr>
      <vt:lpstr>Dia 10</vt:lpstr>
      <vt:lpstr>Dia 11</vt:lpstr>
      <vt:lpstr>Dia 12</vt:lpstr>
      <vt:lpstr>Dia 13</vt:lpstr>
      <vt:lpstr>Dia 14</vt:lpstr>
      <vt:lpstr>Dia 15</vt:lpstr>
      <vt:lpstr>Dia 16</vt:lpstr>
      <vt:lpstr>Dia 17</vt:lpstr>
      <vt:lpstr>Dia 18</vt:lpstr>
      <vt:lpstr>Dia 19</vt:lpstr>
      <vt:lpstr>IN HAAR ONDERWIJS LAAT BASISSCHOOL 'T SCHRIJVERKE ZICH LEIDEN DOOR EEN ONTWIKKELINGSGERICHTE VISIE OP ONDERWIJS (OGO)  EEN BELANGRIJK UITGANGSPUNT VOOR DE SCHOOL IS HET STIMULEREN VAN DE EIGEN VERANTWOORDELIJKHEID VAN DE LEERLINGEN EN HET BEVORDEREN VAN HUN ONDERNEMENDHEID. </vt:lpstr>
      <vt:lpstr>VANUIT EEN HOLISTISCHE VISIE BRENGT DE SCHOOL DE ONTWIKKELING VAN DE LEERLINGEN OOK BREDER IN BEELD DAN ALLEEN DE KERNVAKKEN. NAAR AANLEIDING VAN ERVARINGEN MET DE DOOR DE LEERLINGEN VAN GROEP 7 EN 8 INGEVULDE PORTFOLIO'S IS GEKOZEN OM OOK TE GAAN WERKEN MET 'MEVOLUTION', EEN E-PORTFOLIO OP HET GEBIED VAN ZELFSTURING IN LEREN EN ONTWIKKELEN. DAARBIJ IS 'LEREN REFLECTEREN OP BASIS VAN FEEDBACK' DE KERN. DE LERAREN GEBRUIKEN DE INFORMATIE VAN DE TOETSEN EN HUN OBSERVATIES OM HUN ONDERWIJS AF TE STEMMEN OP HET NIVEAU EN DE ONTWIKKELING VAN DE LEERLINGEN, OM HIATEN OF VOORSPRONGEN TE SIGNALEREN EN OM TE BEPALEN WELKE LEERLINGEN EXTRA ONDERSTEUNING, BEGELEIDING OF EXTERNE ZORG NODIG HEBBEN. DE LERAREN DOORLOPEN DAARBIJ SYSTEMATISCH DE CYCLUS VAN 'EVALUEREN, ANALYSEREN, DOELEN STELLEN EN AANPAK BEPALEN'.  </vt:lpstr>
    </vt:vector>
  </TitlesOfParts>
  <Company>Elde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Spijkers, Gerard</dc:creator>
  <cp:lastModifiedBy> </cp:lastModifiedBy>
  <cp:revision>32</cp:revision>
  <dcterms:created xsi:type="dcterms:W3CDTF">2014-11-02T07:48:00Z</dcterms:created>
  <dcterms:modified xsi:type="dcterms:W3CDTF">2014-11-18T12:19:27Z</dcterms:modified>
</cp:coreProperties>
</file>