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5" r:id="rId6"/>
    <p:sldId id="266" r:id="rId7"/>
    <p:sldId id="278" r:id="rId8"/>
    <p:sldId id="275" r:id="rId9"/>
    <p:sldId id="276" r:id="rId10"/>
    <p:sldId id="279" r:id="rId11"/>
    <p:sldId id="280" r:id="rId12"/>
    <p:sldId id="281" r:id="rId13"/>
    <p:sldId id="282" r:id="rId14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706" autoAdjust="0"/>
  </p:normalViewPr>
  <p:slideViewPr>
    <p:cSldViewPr showGuides="1">
      <p:cViewPr varScale="1">
        <p:scale>
          <a:sx n="85" d="100"/>
          <a:sy n="85" d="100"/>
        </p:scale>
        <p:origin x="162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B84E8A-587C-463A-BB88-4D4B52002A93}" type="datetime1">
              <a:rPr lang="nl-NL" smtClean="0"/>
              <a:t>22-6-2018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20ADA-F422-4DC8-BF74-C8BCBC9A3F3E}" type="datetime1">
              <a:rPr lang="nl-NL" smtClean="0"/>
              <a:pPr/>
              <a:t>22-6-2018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45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941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4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008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09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BFA23A-AE67-4CD7-BB48-C03FF2D67330}" type="datetime1">
              <a:rPr lang="nl-NL" noProof="0" smtClean="0"/>
              <a:t>22-6-2018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E985A5-2CAE-43A2-9D59-2D14CB771327}" type="datetime1">
              <a:rPr lang="nl-NL" noProof="0" smtClean="0"/>
              <a:t>22-6-2018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7B12F-7CE1-49EB-A02F-6D8CE92CE612}" type="datetime1">
              <a:rPr lang="nl-NL" noProof="0" smtClean="0"/>
              <a:t>22-6-2018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DBE75E-A3F6-46E7-A77C-1FA71654AFDA}" type="datetime1">
              <a:rPr lang="nl-NL" noProof="0" smtClean="0"/>
              <a:t>22-6-2018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72EE3-2115-4D6C-BA90-12989047D3A0}" type="datetime1">
              <a:rPr lang="nl-NL" noProof="0" smtClean="0"/>
              <a:t>22-6-2018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02D8C3-C287-45F7-BE86-3A8CA2300D1F}" type="datetime1">
              <a:rPr lang="nl-NL" noProof="0" smtClean="0"/>
              <a:t>22-6-2018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8B4624-EDB6-4EED-BEE4-89FC821B4A6F}" type="datetime1">
              <a:rPr lang="nl-NL" noProof="0" smtClean="0"/>
              <a:t>22-6-2018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D0B4C7-CBEC-4B34-ADFC-B483A03E634B}" type="datetime1">
              <a:rPr lang="nl-NL" noProof="0" smtClean="0"/>
              <a:t>22-6-2018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CBE651-03ED-4CDE-8A75-CB206F379590}" type="datetime1">
              <a:rPr lang="nl-NL" noProof="0" smtClean="0"/>
              <a:t>22-6-2018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750757-B224-41FB-B203-A145B3B19E20}" type="datetime1">
              <a:rPr lang="nl-NL" noProof="0" smtClean="0"/>
              <a:t>22-6-2018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C0062B4-40F2-41BB-9000-36F5485AC997}" type="datetime1">
              <a:rPr lang="nl-NL" noProof="0" smtClean="0"/>
              <a:t>22-6-2018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Stage bij </a:t>
            </a:r>
            <a:r>
              <a:rPr lang="nl-NL" dirty="0" err="1"/>
              <a:t>OO’sH</a:t>
            </a:r>
            <a:r>
              <a:rPr lang="nl-NL" dirty="0"/>
              <a:t>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9B2E38D8-F2F9-49CD-9084-9AF05C0FF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Studentmedewerker Apolline Mol </a:t>
            </a:r>
          </a:p>
          <a:p>
            <a:r>
              <a:rPr lang="nl-NL" dirty="0"/>
              <a:t>Vierdejaars pabostudent 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65469-72A8-46F7-AECE-0C6A7DCD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Hebben jullie vragen of opmerkingen?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BD8523-329D-4C31-B1CF-06CF325B9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u="sng" dirty="0"/>
              <a:t>Contact: </a:t>
            </a:r>
          </a:p>
          <a:p>
            <a:pPr lvl="1"/>
            <a:r>
              <a:rPr lang="nl-NL" dirty="0"/>
              <a:t>Mail: </a:t>
            </a:r>
            <a:r>
              <a:rPr lang="nl-NL" u="sng" dirty="0"/>
              <a:t>apollinemol@gmail.com </a:t>
            </a:r>
          </a:p>
          <a:p>
            <a:pPr lvl="1"/>
            <a:r>
              <a:rPr lang="nl-NL" dirty="0"/>
              <a:t>LinkedIn: Apolline Mol </a:t>
            </a:r>
          </a:p>
        </p:txBody>
      </p:sp>
      <p:pic>
        <p:nvPicPr>
          <p:cNvPr id="2050" name="Picture 2" descr="RÃ©sultat de recherche d'images pour &quot;are there any questions&quot;">
            <a:extLst>
              <a:ext uri="{FF2B5EF4-FFF2-40B4-BE49-F238E27FC236}">
                <a16:creationId xmlns:a16="http://schemas.microsoft.com/office/drawing/2014/main" id="{069A41AB-A20E-4758-975C-A1D1E60A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2348880"/>
            <a:ext cx="7083872" cy="43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Projecten 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/>
              <a:t>kidSee </a:t>
            </a:r>
          </a:p>
          <a:p>
            <a:pPr rtl="0"/>
            <a:r>
              <a:rPr lang="nl-NL" dirty="0"/>
              <a:t>Netwerkbijeenkomst Techniek, zorg en betekenisvol onderwijs </a:t>
            </a:r>
          </a:p>
          <a:p>
            <a:pPr rtl="0"/>
            <a:r>
              <a:rPr lang="nl-NL" dirty="0"/>
              <a:t>Workshop </a:t>
            </a:r>
            <a:r>
              <a:rPr lang="en-GB" dirty="0"/>
              <a:t>Entrepreneurial Education, Multiplier Event 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kidSee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236777-C8F4-40F6-8C40-6670F1240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App voor en door kinderen </a:t>
            </a:r>
          </a:p>
          <a:p>
            <a:r>
              <a:rPr lang="nl-NL" dirty="0"/>
              <a:t>Fundament gelegd </a:t>
            </a:r>
          </a:p>
        </p:txBody>
      </p:sp>
      <p:sp>
        <p:nvSpPr>
          <p:cNvPr id="4" name="AutoShape 2" descr="data:image/png;base64,iVBORw0KGgoAAAANSUhEUgAAA6wAAAG+CAYAAACXuon9AAAgAElEQVR4XuydB3wcxdmH/6fTSTr1ZnXbcrdxBVNM7830EmoghITea/joJaQCSQgtoSZA6L3aVNMMNraxjXuTrWL1ruvl+71zt+fT6cqqwUn+7/fxC0i7OzPPzNr77PvOjKGmpsYLHiRAAiRAAiRAAiRAAiRAAiRAAiQQZwQMFNY46xFWhwRIgARIgARIgARIgARIgARIQBGgsHIgkAAJkAAJkAAJkAAJkAAJkAAJxCUBCmtcdgsrRQIkQAIkQAIkQAIkQAIkQAIkQGHlGCABEiABEiABEiABEiABEiABEohLAhTWuOwWVooESIAESIAESIAESIAESIAESIDCyjFAAiRAAiRAAiRAAiRAAiRAAiQQlwQorHHZLawUCZAACZAACZAACZAACZAACZAAhZVjgARIgARIgARIgARIgARIgARIIC4JUFjjsltYKRIgARIgARIgARIgARIgARIgAQorxwAJkAAJkAAJkAAJkAAJkAAJkEBcEqCwxmW3sFIkQAIkQAIkQAIkQAIkQAIkQAIUVo4BEiABEiABEiABEiABEiABEiCBuCRAYY3LbmGlSIAESIAESIAESIAESIAESIAEKKwcAyRAAiRAAiRAAiRAAiRAAiRAAnFJgMIal93CSpEACZAACZAACZAACZAACZAACVBYOQZIgARIgARIgARIgARIgARIgATikgCFNS67hZUiARIgARIgARIgARIgARIgARKgsHIMkAAJkAAJkAAJkAAJkAAJkAAJxCUBCmtcdgsrRQIkQAIkQAIkQAIkQAIkQAIkQGHlGCABEiABEiABEiABEiABEiABEohLAhTWuOwWVooESIAESIAESIAESIAESIAESIDCyjFAAiRAAiRAAiRAAiRAAiRAAiQQlwQorHHZLawUCZAACZAACZAACZAACZAACZAAhZVjgARIgARIgARIgARIgARIgARIIC4JUFjjsltYKRIgARIgARIgARIgARIgARIgAQorxwAJkAAJkAAJkAAJkAAJkAAJkEBcEqCwxmW3sFIkQAIkQAIkQAIkQAIkQAIkQAIUVo4BEiABEiABEiABEiABEiABEiCBuCRAYY3LbmGlSIAESIAESIAESIAESIAESIAEKKwcAyRAAiRAAiRAAiRAAiRAAiRAAnFJwGC3271xWTNWigRIgARIgARIgARIgARIgARIYKcmYPB6vRTWnXoIsPEkQAIkQAIkQAIkQAIkQAIkEJ8EKKzx2S+sFQmQAAmQAAmQAAmQAAmQAAns9AQorDv9ECAAEiABEiABEiABEiABEiABEohPAhTW+OwX1ooESIAESIAESIAESIAESIAEdnoCFNadfggQAAmQAAmQAAmQAAmQAAmQAAnEJwEKa3z2C2tFAiRAAiRAAiRAAiRAAiRAAjs9AQrrTj8ECIAESIAESIAESIAESIAESIAE4pMAhTU++4W1IgESIAESIAESIAESIAESIIGdngCFdacfAgRAAiRAAiRAAiRAAiRAAiRAAvFJgMIan/3CWpEACQDweoG19Ra88kM9KprtcHu9yE814bRdR2C3sgyYjIYhx0na8+GaZmxrscHt8aI0OxmnzSpAeW7KkGsLK0wCJEACJEACJEACg02AwjrYhHl/EiCBPhPotLvx9KLteODD9YC1SxQWDpMZJ+8xGncfMxY55sQ+3zv4QhHjTodbCWR6shGJCYMjwjaXB7d/UIE3F2+F22b1VSHZjON3K8PfTpowIG3hTUiABEiABEiABEhgOBGgsA6n3mRbSGCYEWi2OPHggio8+9laFHraIRpZ403DrlNG4bEzpqAg3dSvFnu8wA/VHbj/syqsrrOoiO6ItERcdWAZDp+Ug+TEhH7dP/TiVqsLF7y0HktXbkK+wYoEeNHgNaN83Ch8fOks3WW1WF3Y2mJDRZMNGxttqG61wZhgQFl2MsbnmzGrNB3FmUnqZzxIgARIgARIgARIYCgToLAO5d5j3UlgmBNo8gvrC5+vRTE6VGur3amYPnkU/jUAwlrVase98yswb9k2ZLi6YIAXnYZkpObk4I0LZmFcvnlACTdbXLjwpXVYuWozCowirEC9JwUl5aPwyWWxhVUE/rGva/Dkd7Vwu71IggtwOeFxOZXMG4xGuBOT4TIkYlKBGefsUYRTZ46A2TSw4j2gUHgzEiABEiABEiABEohCgMLK4UECJBC3BDRhffGLdSgxSEowUOUyY9rEsgER1h+qO3HJ/36EpakeuQlOdX8XEvCjIxNvXjIb+4/NQoJh4KKUmrCuWrsFBUa7EtY6VzKKR4/EJ5fNjNgPNqcHzy2pw+/nbYXdZkWRtxOZ/vr6aucNXOuFAXZvAlo8KWhOSEVZrhkvnTcVE0ekxm0/s2IkQAIkQAIkQAIkEIkAhZVjgwRIIG4JaML60pcbUJpgUfWsdKZg6oSSARHWJZUduPD5lTC0NyMrwaXu7/Ea8IM9HS9fsBsOmZA9oGm1mrCuXrcVhYkOJay1riQUjSyNKKwOtwe3vbcF/1tUg2x3B0YYHSqaGqypIqkSHZYjWK+lLZvdqfCkpGPbnXt3+13cdjorRgIkQAIkQAIkQAJBBCisHA4kQAJxS0AT1pe/2ohSo2+RokpnMnYZJ8I6ud9zWNfWWXDta+uwtaoO+UZfhLXLY0SVNw3zLp+NGSXpAyp5mrCuWV+JIpOk8XpR6zShsKwkrLA63V48u7gW939SgVRrS0Cq3V4D7DCgzW2Cx5gIgzERHo8HCW4nUuBGaoIbJoMXRnhh8yTgG0sGmu/dF9kDtEhV3A4YVowESIAESIAESGDYEaCwDrsuZYNIYPgQEGH954IqvPz1ZpQl2lXDtjlM2GVcER47vf/C2mF34/kldXjki0q4HU544YUh0YSjp47ATYeNQn5a/xZ1Cu0JTVjXbqxGscmlZHi7w4iC0qKwwvrt1nbc/M4mNGxvQKFJkpUBpxeodpqQnJmF0blmTC1OQ0FGElotLmxusmJLkw0dFju81i5kGJxqb6DvOlNRfdfeaiEmHiRAAiRAAiRAAiQwlAhQWIdSb7GuJLCTEdCE9ZVvtmBUki8CWmFLxJSxBQMirHK/LocbS6s6sXJ7F2TV4HF5Kdh3TCYyUwZmy5zgLtOEdd2m7ShJckMW8a2xJyC/uKCHsMoWOHfP24pXF1agzORAcgLg9gKbbIkoLc7FnUeV46Dx2T3m2NZ3OvD5xja8vqIBa2s60NbeBYsxBVtvn4MULr60kz1BbC4JkAAJkAAJDH0CFNah34dsAQkMWwKasL767VaMTvYJ6xarEZPLRwyYsP6U8DRh3bClFiXJHp+w2hKQW5jfQ1jXN1hx+3ubsX5LHYqS3Soa2+o0YJPLjHcvnIHdR2ZErXqb1YUP17bg4/XN2KUwFdccNPKnbCrLIgESIAESIAESIIEBIUBhHRCMvAkJkMBgEFDC+kU1XlPC6lZFVFgTMHF0Ph47fVK/57AORp2j3VMT1o0V9ShJ8aoU32obkFuQ10NYv97Shns/3ILWxhbkJvoWVNpqTUBZSS4+uHiG7qq7PF4kcj9W3bx4IgmQAAmQAAmQQHwRoLDGV3+wNiRAAkEENGF9/bttKDf7pG1zFzBxVF5UYZUza9sdWF1nUXM7ZW5qerIRs8syMCK9+7xUSQleU2eB7Mnq9gA5qYmYVZqu/lfvhjZ1HQ6s2N6FdXUWNHW5IOm8yYkGJdS7FKVhWnGamg8bENatjSg1A0YDUGXxIndEDj4O2dbm0w2t+MOHm2Fr60Cuf+rpJosBe04swNNnTR70cWJ3ebC23qJSpbc122F1uuHyAIkJQFqSEeV5KZhZko6JI8z9WklZ8a+14MfaLlS3STke1Q8mowFppgSMLzBjVkn6gO+JO+gAWQAJkAAJkAAJkMCAEKCwDghG3oQESGAwCASEdVEVxqRqwurFhJG5eOy08BFWOWtZVSee/HY7Vm/vhN0hwgokGo3Ya0wW7jthXKCqsmXMR+ta8M8vqtBhccLj9cKUaMRJMwtw/pwiZMWYx9pideHtlY3qHjWtNrR02OBwuiH3laimOTkRuRkpGDsiDSdMz1OrDl/zxkZsrmxWwiqBTxHWnPwsfHxp931YF1a04/cfbkFbczvy/MJaawccphQsu3GPwcCt7ikMvt7SjheX1mNLkxVN7TZ0WB3weLxwe7xqzqwxwYDMtCTkZ5oxuTAV5+xRqOS1N4fT48Wn61vw2vJGbGu2oqnDji6rQ5UhdTBKOUYDstNTkJ+ZgqlFaTh3z0JMLuB+sr3hzHNJgARIgARIYKgToLAO9R5k/UlgGBPQhPWNxdUYm+aLd27q9GBCWTYejSCsMvfzjx9tw+JNzSqVViKCgBcVXV6ML87E/Et2pNO221x47OsaPP7FNoxMlRO9qLZ4MX10Dh48ZQJKsiKvqruxwYrHvqnBx2uaYHS5kGkCkhKAxKCwrMsL2NxAuxtISknGYZNz8eXmNnS1dqIsLUGlBFdZPMjKzeghrLLi7x0fVGDDtmYUp/huavcCX9W78f7FM7DfmKwB7/l2uxt/+ngbPlvfgo4OK3KTDKpNJoNPrrVDFqeS1YqtbqDZCeRlmXH6bgW4bL+SHotAhatkq9WFW9+vwOKKNli7bMjxlyN9pbpL9YTIM+D0AFaPF80OA8pGpOGcPYtwzuwCXeUMOCDekARIgARIgARI4CcnQGH9yZGzQBIgAb0ENGF9a8l2jEv3qcyGdjfGl2bh0dMm9pjDKmm9f/m0Eh+vbkRZCpBhMqi03hqrB1u7PGrv1mOn5gWKF3F65KtqvPhdDSZm+O6/qcON0UWZePgXE1CalRy2qpsarbjvsyp8vrYRBckGJVyS3hsuhVjES+SuyeZBgxPY3uXG5IwElKUZ1TXbOt3IzEnrIayddjdufm8LvlxdjzEZRiVycq9N7W54kpLw2GkTsM8ASqukNd/+QQUWrG9BSbIXaYkGtTKxHLI6cZfLC5kPa5afGw2B+oiQN9s9qHcl4KJ9S3DjIdEXd5K03ytf34QVle0YZYYqR6RYDuHU5ZQEbi9S1c99/SftFjlutHlgTzThigNK8ds5xXqHEc8jARIgARIgARIYwgQorEO481h1EhjuBDRhfXtpLcZLCFOEtc2JscUZPYS12eLE/Z9V4aXvazEm3YjspAQYDAbUdLmwrcuNe48fh1NnjoA5aGsXn7DW4KVFNZiU5bv/pjYnRhWl46FTwwurRGUf/qoGT3xdHShH0mQlGljd6URllxt2jxcGA5CdZERBSgIKU41KvES4NrY5MSYzEUVmo6rf1g4nMrJS8fGl3RdS8nqB+z6rxH8XVmNUqlHN55RDpHFdqwPuRBNuPmIUzty1QM337M8h81WveXMTPlrdhPEZRqRLWV6gw+nBpnYXmm0uSIOSEg2wODxIMhowKj1R/WNKkLZ7UW/zoMllwJNnTsKc8syw1bE5PTjr2TVYtrUd03NNSny9Xi9a7V5s7nCixe6GySj9BlgdHtVXYzISldwLY2l7jcWNlLRk/OOU8b1OQ+4PI15LAiRAAiRAAiTw8xCgsP483FkqCZCADgIBYV1Whwn+9Nz1rQ6MLUrvJqyyUM+/F27Hn+ZvxdTcJOSm+ARxe5cLWzpc+P1xY/CLmQVI1UJ5/rI1YX158XZMyval/4pQjipIjSisX21uw3VvboTJ7UFJmm9hJokArmyyo93pxW/3KcbssnQlsIu3deDFZfVwONyYnJ2EnBSjkrsEGJSUybG1w4H0DHMPYVXy3GTFtW9sQlV9F8ozTYHVft1eL6o6XajscmF6aQZuPXwU9hmT2ec02f8ursN9n1aiKAnITt7BbmO7E8dNy8d5exVhfL4ZyYkJkH1ev9vars5vtzgxLScJKYkJkDqtbnZg+qhM/O/cKWoOaujxtwVV+OeCakzNTkSq/5qqDhfqHR6cMnMEztitAOW5KUpaJRK7sKJN7UUrce5puUmq/VaXSL8LR03Px30njO1zm3UMP55CAiRAAiRAAiQQBwQorHHQCawCCZBAeAKasL7zQz0mZvvSc9e32FFemBYQVlmk54Vl9bjs5fWYXZiKwtREdV6tklUnbj1qNM6eXdgtsqqVpgnrK9/XYnKO7/4bW+0oGxFeWGWV3we/qMKLi+swPT8ZiQaDktW1soquF3jtN1PV4kDBqibi9cePt+G1HxpUGVK/4N9XtDuQlp4cVlilPq8sb8C987YiNxEYYTZ1m0tqc3tV2XVWF/Yuz8S1B5Wp/zWbJHqrb1RJ/S54aT2aWm0YnZGk0pTrLC4sqbfh3mPLcfl+pWFvVNPuwG9fWIfN9RbMyk9R5bU53Nhm9SiRPGpybrfrtjTZcNJTq5CdABSl+fqossOJKosLfzh2jOqjcMe2FhtOenIVLFYXZo1IUbylfm6TEX88dgz2HcC0aH3EeBYJkAAJkAAJkMBPSYDC+lPSZlkkQAK9IqAJ67vLGzEpJ0Vdu67FhtEFZjz6i4nITU3Eu6ubcP7/1mFanhkjM5JUZLPe4sR2ixOXHlCKX+9VpLZhCXdowvrqknpMyfXdf0OLDaX5Zjx06vgec1hlm5xr39gIu9WNkjRfCnFVpwPbLS786/SJOGBcVtgtXkR0H/6qGs8tqsPI9CQUBElrRZsd5jRTRGGVNNg/fVyJ/y6uRUGyESXpSSoNVztE4DocbmxutaPB6sK+47Jw1QGlamuezJTEboIbykCufXZxHR7/uga5Jl8qsPD7oqoD5+1djHvnlkftrxU1nTj+iVWYnpuCzCQjZOVf6Z/JJWn479mTVURWDinnb59X4cXv6zE63aTmpkq7ljRYcOn+pUq0ox2LtnXg0IeX49DRmUhLTFBR1rUtNsydnoc/HDNWpSjzIAESIAESIAESGJ4EKKzDs1/ZKhIYFgQ0YX1vRRMm55pVm9Y2WZWwPnjKeKys6cSvnl+HMVnJGJ+dEpDVBpsTv9qrCL/duxgZyeFlVe6lCetrSxuwS57v/uubbSjNS8Y/Q4RVIrnz1rbgghfXYc/idKSbJL0X+KG+CyfOysd1B49UAh3paLO51BzbV5c1YFxmMrL9W+ZsabMhxZwYUVjlfpJG/L8l9Ur63C4vRmUmK3GTFNngQyKcm1ttaLW5cOz0PFyyT4naBzbSHFfZA/W6tzZh8eZ2TMgxKxGu6XRgdbMVq27aHbmp3fesDde2c/+3FssqOjHLv91MbZcDrkQDnj17Msr8UfF2mxtnPrsare1OlGemKIne1m5Hu8eDzy6fGWARbdDO/fdKbG9yYNoIsxJgaefYIjMeOHEcCtIjr+Y8LB4ENoIESIAESIAEdmICFNaduPPZdBKIdwKasL6/sjkglKsbrSjJS8YZu43AHe9vRVaSUf1O5lDWdTnRZHfhzN0LcOHexSrCGO3QhPX1ZQ2Ylu/b31OEWO7/z1O6R1hlnuzTi2px38eV2H9kpkrrbbW7sbrRgr+fMh5HTs4JG10NLl/SYi99dQM6u1wYk+UTt82tViSlRBdW7R4yd/SBz6qwts6CJIMBxelJSDMZVYRRU1ePLO5kcWJTiw1FWUm47pCROHRidtgo87p6C25+dwvaOlwoy/BJ3+LtnThslxz846TxuobHU9/V4vfztuKAMt9CS7JAU6vbjb+fNA67lWWon8m+uFe+sRE5RiNy/X3ybU0HztyjAHccGT2Kq1Xi7wuq8MgXNdin1HfPyg47sjNNuPeYMdybVVdP8SQSIAESIAESGJoEKKxDs99YaxLYKQiIsD70RTU+WNmMKfm+CKgIq8PgRafNreRnSp4ZsqKuRPYabS6cMbsAF+5TjKwYsir3EmF99KsaKGEd4RPWdU1WFOX2FFaJkD7weRVeX9qA3YvT1blb2+1ITjbiLyeMxfTitJh9IqnBF760DnXNDozNSVYLBomwmpL1CasUYHF68PaPjXhpWQOqWuxqz5kRqSZkpxiRbNR2MQUcbi82tdrQZHPh+kPK8Js5xT0isvPXNeMvn1QixWtQ95Djo4o2/GbvIrWisp5jwcZW3DNvK+aOy1Gny16uDXYX/u+IUTh6im8eqyw89eDn1ShJNSHDn579wZZWlQqsnROrrA/WNOMfn1fhiDHZ6lT5OJGQZMDNh49WC07xIAESIAESIAESGJ4EKKzDs1/ZKhIYFgQCwvpjM6b6hXVtow2rGi0Yl5OCqSN8aazNVpdKY/3lHoW48oBSXbIaENava/DGsgZM9wvrmkYbinKTekRYG7ucuPW9Lfi+ogMz/emv65pt2KU0DbccPgqj/XNgo4HXhLW+RYQ1RS1wtLHFBlOyMWpKcLh7yr6pkqK8YFMr1tdZYLN7VMRVViLWUoUldbay3YENLVY8fdZkHDzBJ3va8ez3dXj0y2oUmX3XyfmfbW3D+BGpyPcvjBRrILVa3VhV24XDy7PUqR0OD7Zbnbhw32Kcs7tvIaW/flqJ15Y1YExmMlJNCeoDw7wtrZhWkoZcc/QouFa+sNvUYMWBo3xy2mh1weL14pqDyzDXL8ax6srfkwAJkAAJkAAJDD0CFNah12esMQnsNAQ0Yf1wVXMgArq20aqioPuNzESeX3YaLE782GTB7w4dhd/OKda9Qq6KsIqw/tAYkNA1jVYUZPcU1po2By55ZT2a252Y7JfnlfUWHDApG9cdVIZCf0qtHmFtaHUo4TYmGLCx2QpjUu+FVcoR8ROR/npLm5LXJds6kAQDyrOTA6siyzlSz8z0RDxz1qRuC0lJ259ZuF2lJ8tcXzm3vssJu1sSi/UfsrhSoX8RKpkXW9XlxDl7FeKCOcXqJre+vwWfrGlR84xT/MJa2+lQizT15hDZzfdHguUjRZvLjcsPKMWJ0/N7cxueSwIkQAIkQAIkMIQIUFiHUGexqiSwsxHQhHXeqmZML/Cl3P5Y34UV9b4I6+zidBVNdLm9WN9iRVJSAn5/zBi1tYueQxPWN39oxKxC3/1XN1gwIoywVjTbcNrTq5GTZER5tm9F4UXVHTh2Rj6uOahU1wJFWoS1sc2JCTkpSEgwYEOTFQlJCb2OsAa3TxZlqm5zYP7aZsieqhJtnZxnVvujymFzefBVVTtuO3I0ztuzKHCp7Iv6wqI6TMo1I9WfqiuLS/VWJIPrIgs+dbg9+L/DR+HwSb404Wve1BZ2SkGSv04ujweu3nlxoBgvvKjrdCLVbMRNh4/CXqP19beeMcFzSIAESIAESIAE4osAhTW++oO1IQESCCKgCev81S2Y4RfWlfVdsHg8KrI4NisFU/yLJUlkTxZMmlKSiruOLke5jhRdTVjfWt6IXQt981JXibBmmdQqxKVZvr1Z5VD7iD75I0pTkzDKL6zf13Rg7ow8XHVAWdQVgrV7aMIqUVpZlVeEdX2TBQZT/4RVu7/F4cFHMi/100qkICEQxZXfL93eiallaXjqzEmBNsmc3JeX1KsVmGXvVjm+qWxHi83V53EoEdSjd8nFnUeVI8e/arII65ItHZiQm4Ik/zzbzyta0eXso7ECSE824uw9CnHF/qXITIm8EnSfG8ILSYAESIAESIAE4oIAhTUuuoGVIAESCEdAE9aP1rQEIqDL6yzIzzThsMk5uPuDCuw7MhMl/v1X5fy1zVacODMf1x88MuqWNlKeJqxvL29U0Vo5JH1W7h8qrJWtdpz3/FqYvAaM98vwstou7D0uU5VVlBl7axVNWFs6XJiY60sJXtdkgdc4MMIq9ZfVjO//vAof/OjbCsjsT8GVVYM73G58fdWuAdT/+KIazy+qxZS81ACrF1Y14PL9SzGtKPYiUqF9Jqsey1Y44/LNGJmTHFi5+Pq3NmHhpjb1cUGL+v53ZT1+d8hITPTPHe7NEyDcRqSbMCHfrIt7b+7Nc0mABEiABEiABOKLAIU1vvqDtSEBEggioAnrxyHCWpiTpPbffOq77Xjkq+04ZnwO0kwJar/Sbe0OVHc6cNVBpTh7dmGPlXGDAWvC+s6KRswu2iGseWGEtbbDgWvf3ITtzb69QOWQaOzE4lTcfPgojMrxpQlHOzRhbRVhzZNFl3zC6hlAYZXyP9nQgtvfq8CE7JTAqrwtVheW1HcpYdX2i33y21r897talGcmI9O/X+1b65tx34ljcdJ0fasEh7ZXZDJke1jcM3+rbw5rTgrM/pTg19c149+nT8ARk3wrCffmMBigVlgOLac39+C5JEACJEACJEACQ4MAhXVo9BNrSQI7JQFNWD9Z24Jd/UL5Q22XWhTp4VMnqFTQk55chYpGGw4bm6UkxuXxYm2DSCBw99wx2H+sb/XacIcmrO+uaMLuJT5hXVHXhVwR1pO7pwQ3W5z4/fxtWLSlA7P9W9hsaLYh0ZSAPx5Xjqk6IpKasLZ1ujApz+yLsDZa4E4w4KNLZwxYH29qsuKM/6zBlBwzcvwLU8n+qItqOrDgilko8i8Q9cbKRjz8RTUKzKbAtjYfb2nFJfuVqCjrQB3/Xrgdzy+uw7gggZ63uVWJ/rl7+FYS5kECJEACJEACJEAC4QhQWDkuSIAE4paAJqyfrm3Fbn5JlDTcEVk+YS1IN0EkcK8HlqI4LQmzS3xprLLI0HfVHZg1MgN3HDk64pYzmrC+t7IJewQJa3ZGT2Ftt7nx0FfVePOHBpWGLEeTxSeBD/9iAg6ZmBNIgY0EdG29BVe9vhGJXmC8zGE1AGsbLXAZBlZYv9rShpvf3YKJ/tV/pT6VbXasbbHhx9/tHqjeksoO3PPRNiS6gZH+lGZZSGpUvhkvnDtlwMbFZxtbcdeHWzE6PSmwjY3Mld1zbBb+efL4ASuHNyIBEiABEiABEhh+BCisw69P2SISGDYENGH9bF1rYI7p0tpO5GfuEFbZiuXzTa341XNrVZRUVvA1yD6dFicWVnbgvDlFuHS/EmSH2e9TE9b3VzZhz9IMxW15XRey0xPxj5AIq8PtxZsrG3H7e1twyJhsldrqgRefbm7DGbsX4LL9SpCZEnq1Vg4AACAASURBVH5PUaljVZsdd3xYgaVbO7BHSUYgBXdNgwVOA7pFWGW3l+3tdjR1uVCYYUJOqglJsmmrjkMizI99U4NXlzaouamyFYwcsuhSitmIDy6cHriLLFwlac61zXbsUpCqUpQ77G48v7Ie312zG6b5PxLoKDbqKdvbHTj7uTXISTRidFaK2nZItqX5fFsb5l08AxP9Kdb9LYfXkwAJkAAJkAAJDD8CFNbh16dsEQkMGwKasH6+rjWQsivilZeZhIf8EVZprCw0JHuK/vubGswpzQikt25usWN1owX3zC3H8dPyAluqaIA0YZUFivbyC6ukHGeFEVa5ZlVtF656fRPSEgyYmOebxyp7wjba3PjTcWOw75hMleYbfIhAypY4/1hQjQUbfOKd7189V86TbXQc6C6sMl/2Dx9tw7OLazGjJB2/mVOsUpsLMkxI828/E66TbU4Pvt3ajjs+qEBGYgIm5vrSjmWbmvmbWnH5gaW4dN+SbpfKSsGvLqtX+9xmJfuE+9MtbZhUnIr7Txin9pfVM1dU+qBNVhf2Qi2IFMrhhrc34+uNvn5MNsp8Y+DLbW3Ya0wWbj9yNPLTTDH3z5VdWy0ONyTaLdsZ5aUlqjRwHiRAAiRAAiRAAsOXAIV1+PYtW0YCQ56AJqwL1rdiD79QLqnpRG6GqZuwSkPrOhwq7fR7iWCWpiM9ySjuhB+2d8Hi9uCBk8Zh95Hp3QRHE9YPf2zGnJG+COuy7V3ITJMI67hu29rI7+T8R76uwZvLG1VasEQ9RUi/r+lESlIC7ji6HNOL01RUU34u56+qteC57+tUvWYVpyPPnKgWh5LtXUQEV9d3wSbCesmOOawrarrw10+2oaXTBdlzdF2jFVOL03DYpBzsOSpDRVylDNlCRoRNUqDbrC58v60Dz35fB6fDg+mFaWqFYClLVj5usDrx2q+n9tjuZ0VNJ255rwIpBgPKs5PV/dptLny0pRVzyrNU5Hh8vlltI5Oc6KuzHNK+TrsbsphTY6cTS6s6sWhbOzwe4JYjRqlrgg8R6Wve2ISJOSkoSvetqFzX6cCimk4cPCEb5+9VpOqWJuUYEwLyKuV02Nwq9Vv6eElVBxZv68CINBOuOrAMo3J2bD005Ac8G0ACJEACJEACJNCDAIWVg4IESCBuCWjC+sWGNuzpn2MqcpgTRlglYifyddv7FeiyujCzME1toWJ3e/H1tnaMKTDjr8ePxcjsHYITENZVzdinzCesS2u7kJEaXlgltVdW4L3t3S0oz0rB6Gzf1i1WmTNb1YE0cyIOn5SN4sxkFfXd0GDBtxXtcLm8mFHoE9mNzTbYXR7sMsKXrvtjvQU2eLsJ68rtIqyVsNrcamXdVpsLW9vs2NJiVwtNjc5LQX66Sa32q6Xxbm60oqLZjsJUEyblm9WqySLsFa02LKnrwv3Hj1NR5tDD7fHibwuq8cpSX5RVRFDa1G53Q+YLIwFKKGXbHom2igQ73V502F2obLFjU6MNq7Z3KXktSDOhw+HGJfuX4rdziroVJeJ583tbICs+7zMyQ61eLPWTPl5RZ0GG2Yh9xmahODNJRWhFjh0uj6rH1mYbNjXYsKauC3aXV6VTyx621xxchpNn5Mft+GXFSIAESIAESIAE+k+Awtp/hrwDCZDAIBFQwvplNb7c0BZI2V1c3YHs9J4RVqmCiOAHa5rx98+rkJOUiIn5ZpU6Kqmqn2xpwwnT83DnUeUqMimHJqzzVjcHFlKSCG56BGGVa6rb7Pjb51VYuLkdM4vSkJ2SGJDWTc021HTYVT0kJVZSbEszk1CckazkS+arrmm0Kpk8bFy2uvbHui5YvN2FVUTwT59sw+rqLuxWkh7Yu1TuW9vpQKfDoyTZ4nSriKZEP9NMRhSkJSLHbFJRUJFKOVcimBfvW4yrDyyL2EsSuZQ04uWVXZhaYEahPwIq83Y3t9jQZHWqua0incLT6fZA5D01yYjclESV4iwrDzs9gCzadNYehbh8v+6px1J4VasdV7+xEVXNduxanB5YgKnL6cHWVpua1yoiLB8fhJ+0V9qSajIiL1VWMk5EQVoSWu0ubGyx4cJ9i3HGrgWDNPp4WxIgARIgARIggXggQGGNh15gHUiABMIS0IT1qw1tmOOPgC6q7kRWWmKPlGDtBpIa+/SiWryyrEFtHVOSkaSEsrrDgS8q2nHn3HL8crZPcjRh/WhNsLB2IdVsDJsSLNeITP1Q3Yl/LKjClkabmssqkcXgNZEkqiuiZUowwOX1pb6ub7IiLcWo5tHWtjnUXNvsFCNW1nehy91dWEXU3l3VhEe/qoHb7cXobEmjNan7xTrcXqC+y4nNzVZ4DQbsOy4Ttx4xOiC9ka5fXWdRbVq4uQ0T8syqTBFr7ZB2yPxRkViR1uREg0rd1arUanNja6sdtRYH7pk7BkdOzglb1LLqTvz5421YWd2JaYVpKMtKRqp/b1a5QObbisC6gsqRSLm0XCKyIrUbm2wwJAJ3HFWOfcp9KzbzIAESIAESIAESGJ4EKKzDs1/ZKhIYFgREKGUrmdd/aMTMwlQYDAasrLNgYqFZreIrC/WEO7a1+KKgiyraUZqRpOazyto831Z2oDA7CZ9eOlNdJov3/OubGrVH6KziNDV/c3W9BeUjzHjgxHEo8W/1ElqGRBqXV3fiv4vrsHBLO9JNRozMSlYCKlFHkbhOh1sJsaTyyr/vMToTp+86AusbrHj6u1qUpichK9mooq5ZaSZ8cNGO1Xt9dXPhq83t+HBts5r/KgInkU+JZqYnyfxVI5ISDHB7ver+XQ4PupxuNHa5YPN4MHtkBg6ZkI0Dx2er1GE9x5YmG55bUodP17egsdOl2iQR1GyzEWaTzC01qMiqzJm1uz0qDbhV/rG51BzT0pxkHD0lV+2tGm5VZq0O6+st6qPC15vb0WFzoTRTKydRibXMDZYPA1o5Et1ts7nRYpNIr0elRJ84PQ+nzByBjGSjnqbxHBIgARIgARIggSFKgMI6RDuO1SaBnYGA1eHGy8sb8MhXNfB6vEqWXACOm5aH6w4qQ1aEbWRkoaEP1zTj39/UorrVHljAxyEiV5aOJ8+crPDJqrpvrGzE3xdUdbv/3F1yce1BZSoNNdIh0iqy+p/FtVhXb0GrxaXmrUr0UcRa0mZlHmZOWiKmFqbhrNkF2GdMJr6paMd9n1ahptWu0l4tLjfmTsnFX44f16MoEbbvt7Xj9RVNaoVikdI2qxN2p8QaoaK68m8i4yKUMr802ZSAqUVpKoq828gMmHRuh6MVvq3FhpeXNWD+umZYnB50WEWG3UrmpW1SnrRN/l1Sq9OSE2FOSlBzXw8cl6X6pjQr9kJIGxuseGFpPb7Y1KrKabe6YXXuKEf6UBhL/WULodTkRKQmJ6AkMxmHTshWEdyCDN/iTTxIgARIgARIgASGLwEK6/DtW7aMBIY8ARHAhVvasLSyU80HFVmSaF5ZThJOmJ4fcYuXmja7ik62WpyQZFIRXdkztbLNjhklaTjNP+9RUm9lUaRFWzuQ7b9/m92F4qwktUBRpH1VHW4P1tRa1ArAkrLr9XphcXjUnEvZO1XyV3PMvmhhWrKseGsADF5MGJEKl8eDxds6kWQwwGRMgJSXl56I8/cq7tZfEp1dWtWBmjaHXKqE0emSKKpHzU8V2ZYIpwidRDOTEg1q5WFNUL0GIDctEbuPzFCLJek5NjVasbCiXa0sLDNzRRitDo+KdIpUyr9LU2TOrBYJFUEWMZeUXVnTWCKeB4zLUisZRzpk8aRvKzqU9ErSsUSPpa+lHJFjEfKEBKh7SdqxtE3KkH9kDLjhRUG6CXPKMyP2kZ728hwSIAESIAESIIH4J0Bhjf8+Yg1JYKclIFK2pLIDVS32QHru9g6HiuzJFi+Sfht6yDYr321tR2uXS80tTTQafHNY2x0qZfaUmfnINvtkSgRzWVUntjRZUZbpiwrWdjqVIB0yMSdsuqlI3JraLiyv7lKr1YpUSaRUzbH0QqWuipQqwfILpKTtyvzPZpvbv5CQASOzkpT0NXY54fB6cXrQ4kFSL5FVWRk315yoIqeyGnDwlqOy2JLVJeoGNQdUVs2VQ+og5YnUtthcSgJPnJEfMRqt8VtZ06nm5sriTRK5lvmyUp6Kaou4Ot1KWuXeIpqmBF/qriyIJHIpkitlNXQ5MassHdOK08OO28Xb2rGypku1KzM50R+R9pUjdZY2STlyPylD6iH9IeUIZI/McXW40en0YPaojB7b5+y0DwsbTgIkQAIkQALDlACFdZh2LJtFAsOBgAjr8ppOVLfYd+zd2SXCasRBE7KVyAUfEqVbVtWBbbK9S3qSmnMpR5PsFdrlxNG75KrtWbRDxFDkSbZNKfavjCsLFokgHTA+W0USQ4/6DqeKykpybG6KKSCR7XYXajocKpqakWJUYiVzL0VK81NNah6tRGa3dzohW8mUZUr9EtQKvJLmfNL0HduzNFucWFLZCYfTE1iFWKRRypA5nDa3L5or0VSRSolQSrRW5sSKCEqkVQ6Rvtoup1rISO6vrY4c2iZJA5Y2ZSYZVT0lmisiLGJY0+mAw+VVbZJIrmzFI/8t82ZlRV/pI5Fckfe0JKNqz6SCVMwo7Smskga8sKINxenJKs1X6i5zVdsdLtT5uWjlqC2JXL4osmxtY3d61McBaaO0tdPpxrTiNEwsSB0OQ51tIAESIAESIAESiECAwsqhQQIkELcERFhkj8/tbQ41R1IOieBJGuq+Y7O6CasInSzm82NNl5JbTc5kX9DtHXbsNzYbo3JSAqvayr1kq5nVtRa1n2hhuu/+jRYR1gTsPSazR8qxiKYqY7tFbVcjkUY5ZNuc7Z0O7DUqAxMK0nbMmXV51PzWtfUWFQXNM/sEV6KJEhGVq1v8wnrMLjv2SG3qcqo9ZT1uqChmk8WloqWyeNLkArOauykynegXUxHWpi6HaktNux0jUk3IDpLpbW12pCUbceSknEAkVut0EU6ZRyqpzZLGrGTVK5Fm2T7HrRZvmjjCDIO/rdpqvdr1Frsb29vt+LHWgqZOJ7LMRuw7Vvai7Z6GLBHmeWtb1IJREllVKcQe39Y7ErWVcspzUiKW02Vzo7LVphbFkui5pDnPGZMZceGtuB3UrBgJkAAJkAAJkECvCFBYe4WLJ5MACfyUBERYRfhkGxhtASRZjTY5yYA9R2cGtmqRSKLs8bm0sgO5ZlNANLUU1UmFZjV/VBNMrQ0S8Vxfb1ULM0kUVA5JKTYlGrDHqIweKceycq+kEIvcaQs+idTJViuzStMxOjdZCV/o0djpwPKaLhUlzE3tvj2NyK4bwOGTdmwDI1HFH7d3QqK5EumUPU4nF6X6RC/GzjaS3rymzoqMpARfGq1/O5jqdjtmlqShPM/crXobG62QuauZSRKZ9UekLU5Vp/3HZoWNMkcaA9JfsiBTenLPVYl/3N6FylY78lISVQq1tEvEXD4+7Dm6J+tIZYhM211uFZkNlxL+U45PlkUCJEACJEACJDD4BCisg8+YJZAACfSRgERANzRYUd/hUNurKKG0u9UeoLICrswTlUOii4srO5GWmKDSWtVKth7fHE5JAZYUVe3c4KqIsIqsSQRXREoO2aZFhHXXsoxuEVwRJYkkynY2BammwIq5DRYnSrOTlRBHW5FX9oddU2dRc1klrTXRb57tDjc8gNp+JviQBaNkb9M82cYmWbblib0Hq5JTrxdr662Qhaeyg8qR+bMpSQbsXZ4VKEbk8ofqLkiUVFJ61QJIXqCq3Y59yrMwIiPywkm96VIRWZlXLEszpZt8CzQ5PF40Wl0qKp0bYXui3pTBc0mABEiABEiABIYnAQrr8OxXtooEhgUBEcqKJhsaJdXUP59U5jMmmRLU/EWRUIlGymJBIlsiXSJDbi/U/FFJg51QYI64mrAs8lPRLELsVHInh9xfhFUWDQqe8ynpqxVNVtS075BbkS5ZZGlqcSry05NU2dEOWflXVsiVWspcUDm/0+GBrOgrK94O1NHc5cTqOgsyTAmBqLJV5p063WrrGU1+RaJlX1iD16vmlMrRptqfoCLMA3VIJFUi5VKG7B0rh3xMyEhJxMwwc10HqlzehwRIgARIgARIYOgToLAO/T5kC0hg2BIQoaxssUEWIcrwrwjc4fCoOaaTC1N90cQ6C2xOt0rRFRWSVFFZZVZWBy7PS4m6Oq7M/ZR5kSLEIrtyiECKsIZGZaUum5us6BDR8tdFypEVcsfnpyo5jnVIRFOirC6XF6lJPmGVbWrkkIjxQB2yWJLs2yoRZy0N2uURGXepuaLCT476TodagVkkUosON1vdGJmTjLLs2Hup6q2vpFxvb3eoebz+abdosroxNi8ZRf7VmfXei+eRAAmQAAmQAAnsXAQorDtXf7O1JDCkCIhQyiJCrRYX0pJ8ktXlF1aRqtp2ByRKKKvHSuBO0nZl3qpM9CzNSkZ2qk9iIx0SNd3eZofMi5XFgOQQCZVVaMfmpQTETn7uEGFttKoVec0m313lXJlHKXIXLuU4tFy5dmOjBS43YE6UvVmh9h+V+krEeKAOiWjKnF6JaGqC6HT7tsGZUZKu5pDKIfxEWlOMQSJpcaE8N0Wx6+0hd5U5vNr9teu3ttjQbnWpOcf+otFocWFcXgoyzX0pxwCZbqtt5dPbevJ8EiABEiABEiCBoUOAwjp0+oo1JYGdjoAIpcxfbbe5fYIHkS6vEiJZIKjD5lYiq0mQSKWkA49INyEn1bfibbRDVv0VYRMhlhRdOWwur4rOyorCwXNSZT7t5iabEiVtcSIRVtmGpSgjWV0T65D2yBY6smiTzMOVw+72qjm3EtEdiEPSqGvaHLA53CqlWauVtMuQAEwcsaOcug4HJH04WCQlJTgzxbd1TF8O2S9WoscZQQtESRS7y7/Fj1YfmZ8rKwr3pxyZ2yuR7djk+9ISXkMCJEACJEACJBAPBCis8dALrAMJkEBYAiKUTRYnOmXBIH8aq0RQRfzk8EUQfRutSGBVFlqSvUL1yKpcL/eXdGMRX+3+drdHpdFKqmo3YXV7sa3ZBlNQ+qxER0VY89JMPaKK4Rok5cliSFJXbY9YkWw5JH25v4dItaxyLPN6pZ4+ZFo02K3mjMp2MNohe9NK5FPqos1rFYYqVN2HQ66Sy4WbbL2jRZ1lsSrZPkdE37eZDyAp1tJvfTm0ckTI5eNEX6W3L2XzGhIgARIgARIggZ+WAIX1p+XN0kiABHpBQARPtn2xOtxI8kf8RPBEdiRCKbLqm7fqVSm7aUlGZJl926boOeQ6SSmWOZ/JQfeX6/PTfSsBa4cW7RXH0kRWVr+VlGC9ZXpURNepRFnuoVbLdXvVVjUlWX2fMyp1k9WHRaAl7ViqrbGR+svvRUQLgvanlZ9L2zvsLiW3WjTa/y1AD77AOdIOLZgtTMVFM1N8qxvLISnKVqdbzZXVxLi/5cjerSKuMneZ29v0qrt4MgmQAAmQAAkMKQIU1iHVXawsCexcBER+JFoo0TmRKk2+RMAkBVfbGkaWLRKJlbmsehY/0ijK/SVVVUQv+P4yN1IitcHiq8mtCKEmsiKBsoCRlKtHkuUekn4ssqXVXUWLDQYVKeztIdcKGxFnubdEUyUzOVjX5afye5krKmIX/DsRdWm/1F1LALZ7PJBli3XuoqOCsXJPLU1aypP2yccDTSQlpVsWxhJuWvkSyZYre1WOpGP7x4EKBMOr9nwNXs25twx5PgmQAAmQAAmQQHwToLDGd/+wdiSwUxOQVYBFyCQKKXMj5fBF1rxKlEQsNQWTn8sh8qJnASQ5V93f5YFD5sUG3V+ijWnJMjd2h97J7SVKKGIcfK7IntmkpSZH7y4pTwRRIpDaPZRoGnwRSb2HRGhFQkWefZoqzrtDBgNCDq+K5goPs0n2cu1egqQQC1/5eSBVV51v6LbgVLR6udweWJ3egPD70nVlYaqEwD2krlKO8NSq4PR4VBq2bKGj55AVlm1B5Xj86cRSDlOC9RDkOSRAAiRAAiQwNAlQWIdmv7HWJLBTEBCXc3k8Srq0VFItoicZvCKPStT8FuRzVom+7tjOJRqoaPeXyGmo4ImcSZnBq9OKnEk6sZ4Va0VYRY6VZAbVWf5dj2RLSrHL64VHjDdYUMNkQGsRV1lLymjcsfhSMA85R9qjmPrvIZFLcUi9EihMZD9aTcClcdJC4RdIM/ZIyrbHJ8X9KEci2to9tTpLanWsxbV2ioeFjSQBEiABEiCBYUqAwjpMO5bNIoHhQkAkz5/tGmiSFlGUH4jE9VgmVgmYvnTTWPcP5ij1kPNDc25VhFJHbqsqK1zH+KPF0eW6J4ew5/sL6FeddNRHKztSm0Il0ifQIUc/ywkeB8NlvLMdJEACJEACJEAC3QlQWDkiSIAE4p6AksSQI1gQw/1eTtcjkXJerPt3l9bwK9vqKStSPWPVNdp10bjo6di+1ilYWMOVE8rjpypHT5t5DgmQAAmQAAmQwNAhQGEdOn3FmpLATktAj1D2R1r13L+/0hpLOiMJb6zrtHrpEeZIA6ivMtlb5j9VOTvtg8KGkwAJkAAJkMAwJEBhHYadyiaRwHAjoFcoeytQ0aKE0QQwlkTumG+rf5/R/ghrf2Q1VqRUft+baGm48/XI/kCXM9yeAbaHBEiABEiABHZWAhTWnbXn2W4SGEIE9AqrNKkv0tqb++sRvL6gDSedesW4L+WFXhOrLL1lxJLnn6ocvfXleSRAAiRAAiRAAvFNgMIa3/3D2pEACfRyjmlfpLUvwhqtnL50Wm+FNZYY9qUO/ZVJvXX6qcrpCwNeQwIkQAIkQAIkEF8EKKzx1R+sDQmQQBgCfRHK3kRa+3J/rZq9kS8Ruv7WS8rVK4Z9HUy9aZNWRl/q1Nty+lJGXxnwOhIgARIgARIggfggQGGNj35gLUiABKIQ6I9QxhvYoSCs8caM9SEBEiABEiABEth5CVBYd96+Z8tJYMgQoLB27ypGGofM0GVFSYAESIAESIAE+kmAwtpPgLycBEhg8AlQWPsmrMHcKLmDP05ZAgmQAAmQAAmQwMAToLAOPFPekQRIYIAJ/BTCqpUx2GI3ECnBGt7ebIUz2O0a4C7n7UiABEiABEiABEhAEaCwciCQAAnEPYHBFtbBvn8w4N4Iq1zX24WJInUmhTXuhzkrSAIkQAIkQAIkEIYAhZXDggRIIO4JDKZQ9lYg+wurL+UNhLRSWPvbc7yeBEiABEiABEjg5yBAYf05qLNMEiCBXhHY2YV1ICKtFNZeDTmeTAIkQAIkQAIkECcEKKxx0hGsBgmQQGQCFFYfm75EWimqfLJIgARIgARIgASGMgEK61DuPdadBHYSAoMprOFEcDAlry8pweG6OZq8Dmb9d5Ihx2aSAAmQAAmQAAnECQEKa5x0BKtBAiTw80RYfw7ugy3gP0ebWCYJkAAJkAAJkAAJDAYBCutgUOU9SYAESIAESIAESIAESIAESIAE+k2AwtpvhLwBCZAACZAACZAACZAACZAACZDAYBCgsA4GVd6TBEiABEiABEiABEiABEiABEig3wQorP1GyBuQAAmQAAmQAAmQAAmQAAmQAAkMBgEK62BQ5T1JgARIgARIgARIgARIgARIgAT6TYDC2m+EvAEJkAAJkAAJkAAJkAAJkAAJkMBgEKCwDgZV3pMESIAESIAESIAESIAESIAESKDfBCis/UbIG5AACZAACZAACZAACZAACZAACQwGAQrrYFDlPUmABEiABEiABEiABEiABEiABPpNgMLab4S8AQmQAAmQAAmQAAmQAAmQAAmQwGAQoLAOBlXekwRIgARIgARIgARIgARIgARIoN8EKKz9RsgbxC0BL+BYaYnb6rFiJBCRgNsLuLwERAJDjkDihBQkZCcOuXqzwiRAAiRAAvFLgMIav33DmvWTgNfpRdOZG5CUnw6Eeffv+aPIJ/l+E1sgup0XcnrE8mLWLXK53rC/Cn9++FOj3Dss/wjn+3+si2mY+0bjpmcYeHX0TeA+Eevamz4OV6vY40NvNQ3tHiRZjEjMSYndC6pYvf0YdF74f/WXF20MeaM+Ct2vjAxb91iJWJzeNgue2H3Tm/oEd4ru6yKO+0jIY9dZu6XeP59kmES/q/4yww1MY7sXefeORvK+GXoeW55DAiRAAiRAAroIUFh1YeJJQ5GACGvzOZuRu8/Ybm9pSm7U/4e8Wge91AZ+F3jf3nGuN+TlN/i/u90zpAytXJ9edH+R7/V1fkcJJ2pafaLdM/CiG9qWoDfaaPcO14ZuP4tWvzBvzaF17XEv5RzRBCW8GIUV2TB9qqs9eusQ5WGJ1obgy0x1HuQjGxm7FgV59o42Brerx3iMMrZ6jNVwLKKM2wCnSAx1PkO6n78I4yhsm7sJeOTnNbQNO6QvPN9wv+8urFGeZc1FI4zdcOO+R3ndC1P/1ePPruA/y8L82RbpeQ/bjj7+YS99Yl7nQuENoyisfWTIy0iABEiABMIToLByZAxbAgFh3Xtsv176I8lBsIDGkrV+yar/pT1WGer3/hfjHqIWQ9BjiUjwvbvVI4IkhBWSARbVSC/7eiU16keDCKIRLZIbS0ajRoFDXDypXoQ1J6yw6vpgEiKUvRG84L6LOMZDhTWc5PZh3PZmjHcTu4GQ1QgSHvpsRBPYaB/BwopoSL+He26jCmqk5y/Cx5VIYzDW2NUrtqnr3BTWYfs3KhtGAiRAAj8fAQrrz8eeJQ8ygYjCGvpyHS7KGOFlO1KEKvSlUtd5A/jSHzHK5m9HrBfpsEId1D9ho8jxIKtRXthV9cNFyKNFt8O86Pf2JT+aMIcO+Uj3TqrzYoRhh7Bq50WT1dAPCTGjsDGiq32V1Wj1CP3wEfFDSB/GbbRnMJLcBstoxH6O9KElxtgLJ4G6P7LozAKI9VyHk90ACz0ZCz0HbNQ/tVPXU1gH+a813p4ESIAEdkoCenCVVgAAIABJREFUFNadstt3jkaHCmtwRC3my3yYF2ZdEqrnuggi1SOypeO8cC+foS/FsV5q40FWw8lC1Bf+WJGpcP0wAKIaKRIVGq0NfsKiRlYjPIphhbWPaey6o6t6UoHDiWQvoqu6osORPjT08cNSX2U1Up9GzazQE9nU8ZGlxzOrM827W1tDxlbMsbvj4h6jUu8YTlvnQeGNTAneOf6GZStJgARI4KcjQGH96VizpJ+YQCRh7SaeOl+Cdb/0h7zQR4tMRhLLcFGYaBKqdw6tqtpPPGc19OXehyf6nL+YL9Y6XviDy+ltebEEv1sbguSqx88jjHc96ZfJ9RJhzVUpwRrDWPWK9OFB14eWXshqaB92+/jTC7HqTVZAxI8XOuaYB+ob7iNHhPme4WQ16s/8fd2vqGq06H5v5gwHjbuY9QkZv3rHcKQ/yimsP/FfciyOBEiABHYSAhTWnaSjd8ZmBgtrr6KrMV6Co0ZYgl6AdadUhryoRhWsKOnMsUS3P7Ia7qU/ZiQ32pxVHS/gwWM2lnSqcyOl/+osK1rUvS+SqkdMwz2XUg8R1gJDnm5h7cv4jimeoR8GepnCHu3+oR9P9H6Q0XjpkfNw54b+LGxkf4DGbbjnMaIQ9idKHWXxuGjPkB457e0YTlvvQdGNXCV4Z/z7lm0mARIggcEkQGEdTLq8989KIJywDnR0NWqUNFwkUM+8wQjyFbqQUW8iVGEFoRcLtuiV9JiSEKltvUilDJueGOWFP5qI6opa7miU34tDQnX+38d6uQ9b75B7a/+phDUhD+m7FsZc0TqqeIau2hthTPaIkuoZu3olS28qs39s6OqT3nyE6G1kNVK6uc4ye/VxI+Se0T7MRH3eYz0/EereTWh1bP3T7fkO86d7+novhfVn/VuPhZMACZDA8CRAYR2e/cpWyQucf1ubnL3H+HjoWWzpZ4iu9nXu6mClAvc1/TmSrPY28hv2pTjSC3eUqGo08dElRVHkOlBHPduVBN0n9MGMJLHJ9UBhQi7SZVsbvcLXi/EdLFV6U4ajinEfU4F7tL8XbdDVhxHkM1aKcY8x2BdZ1ZG6rrWhr6Kqd5532EhyDEGN9GEo2l8u6RsorPzLlwRIgARIYOAJUFgHninvGCcEQoW1L9FV9ZIevFVMpJdQPam6gxRdjZma24t5q3Enq9EiQ32IquqS2BiiEXNeYJgAbMTU0wjPSooS1jykz/LPYQ06L2KkLTgdPUqfxxTPOImu9iaFPda4jSTokT6yhDLq9t/+i/osi1E+iunNBog2BsJ+8OntHsI6x3Do8BVhLb6xnPuwxsnfgawGCZAACQwXAhTW4dKTbEcPAt2EtY9CqSv65HubDSwmFHZ+XR9l1e6yY0vTlh0LFfnLyk3NRV5aHgwGQ/d264nGRZHAvrQ30kt/XyKruub96ZyrGjEC3c/Fp3rIS6QUUk1sQuYY6nlU9QprpMhcLIELRPZ0pgzHlFz/uAxl06MeoeXtGDzdxngsIdMldmHEuzeRVYfbgcbORiQZk9SzFnzokdVYqevq/l2NSE5MRo45J+L9e/ORRW8kVddz1ofxm7EBFFY9DzjPIQESIAES6BUBCmuvcPHkoUQgkrDqfRnui7xFnOvZR2FdXbsaBz18ECaOmIhsc3YA/ykzTsFps05DiillR5cMoqxGE5bA76JEn2OJTCQJjJkyGpSKGk7CYpUb9uOC9qIeJmUyVBB73D+GnMaa56p1pghrkTEfabMKo4pScH2itb+ypRJVrVXYrWw3JCUm+e7pHy8NnQ2oaK7A+BHjkZ2yY4xFYhP2Q0CM8a2K0ymroeeGjq9oshptLPZGVuU+8qHoT5/9CWNzx+LGg2/0IYuVAt6L1PUNjRtw/+f3Y1rxNFy6z6U97t8fUY01v10bVD3K6MPHleCyMjcYUPw7RliH0t+TrCsJkAAJDAUCFNah0EusY58IBIR1zpjY0ZtBmLsabV6a3nmrIqwnPHkC/nXav3Dw+IP7/NIftS7hZCLKwjNhX3IHW1b7GVXVk0YbeImPtNVRkORFeuEPHqh65TTcvVLqDSiOIay9ia6+uPRFXPPGNXj3wneVtAYL6zOLnsET3z6B+0+4H3uO2tP/qwDwHv/dTRgjzV3V8/FkR8P79HzGEtuAvIbpt3BiG3r+lubuwqo3FVzvR5aNDRtx34L7ML14Oi7Z+5Juf8Zp9+hydGFhxULMLJmJ/LT8wBZH3eoadKXej3GDMX7lnpkSYf3dGKYE9+lvLF5EAiRAAiQQiQCFlWNj2BLQhDV7Tnn3l8FwkZ7Q1Tr1pEqGvAjrjq5G2fMyNFVvVd0qnPjkiT2EVTuv1dqKzzZ8hhZri2rjMbscg4L0AiW2TV1N+HLLl2ix+H4norJL4S4wJhixvmE9Fm1bBJfHBaPBiBnFMzCjZIY6b039GnWtpCmurV+Ldls70pLScNwuxwWic5KqvKx6GdY1rFPX5JnzMHvkbBRm+CKC765+FxPyJ2BN3Rp0OjoxrWiaeumWuiyuXIzajlp1nkSN9x69ty/l0t8Hm5o24ZuKbwJ9NjZvrDpHDkmhXFS5SN1vSeUSde8EQwKOmHiESo/+YO0H6rzizGLsWrorslKywkt+jMV9uglBpJVcQ56caIIaNj10hzX0eAZTGiTCOgLpQRFWPXM6I50jqa0HPnQgTpl5Cu46+q5AdLXT3ok7P7wTNpcNvzvkdyjLLou+T25o6rv/GQjlpSs6GPL8qP8cjPnW4eQ5xtY1Un8R1j9/9mcVYb3hoBt69FHosxpOVLtx0fYg9tdnY+NG3L/gfkwvmo5L9vEJa2j0WCLfpz13Gu479j7sP2b/HueEYxa4T6SPPD1a4i83zLzV0FOjjmMlrAaUUFjDEOaPSIAESIAE+kOAwtoferw2rgmEE1a9L8R604EjnRcxoql3KxD/y3ywsB407qAAb7m/1WHF04ufxtLKpRidO1rNtRORvPXwWyEi+8ziZ7C0aqmSuzZbm5K3X8z6BSwOC+avmw+ZQyf1Fwls6GrAnUfeiZHZI/H0oqfx4rIXMWfUHKQlpykh/Gj9Rzh7t7Pxy9m/hNPtxHtr3sMXm75AaVapqpO8WI/KGaV+L9J61L+PUtI4In0ESjJLsOfIPTGxYCKeW/IcVtWuwuSCyeo6keNxeePwmz1/g7zUPCytXoonFz2JzORMJd5NliZIyuovZv4C+5bvq86/fd7tKM8pR3luOQww4IvNX2BKwRTIvN5WW6v6WU17DY6ZcgyOnHQkTEbTjnEaZZ/caNIVLaoY7iGIKTMxnhxzgyGqsPYmuqpF869/63p8t/U7vPbr13wfNeBV4+Oe+ffg+KnH48zdzsS6+nX4btt32Kd8H7z141sqRfiXu/9SjZUFGxeo38t1wv6wiYepPpOjqq1K9W1wRqn87oBxB2B8/nhsbtqMzzZ+pvpTDvlAIn0j96rrqMOHaz/EpBGT1NhotjYjPzUfh08+HCUZJd3GvPYfoc+xxWnBB2s+UONQ68fTZ52O0sxSuL1ubGjYgNV1qzGpYJJiIB94RqSNUHWQMarxfOq7p9QHGplXmp2ajc83fR4QVrle2iEfV36o+UE9a1ftdxWsTis+3fgpREDlkGdi3zH7ojB9Rzr3M98/o+4rR3FGMSSlXxNWEWL5mLO2Ya36vdRJfvZj7Y94Z/U7eHn5yzhy4pFqWsCs0lnYrXQ3dNg78NWWr1R95EhPTsdpM05DsilZ1euTDZ+o593qsqqPU3LsN2Y/9WdB6NiJOX79J+jJGMjamEBhjeu/FVk5EiABEhiaBCisQ7PfWGsdBGIJa/CLW7R5cZHm7PWQmAirq0aTl1h1kJfkwx49TKUDa3I4JncM5u4yF6mmVFzw0gXYZ8w+uHifi1UU9NXlr+LEaScqifvrZ3/FpfteqqKunbZOFS0dmTNSveyKBM4um43EhET1kn/ei+fh/w79PxWpFGEVEb5gzgU4bupxyErOwkNfP6Qk9q3z31LXX/XGVUpwTpt5muoJiag+tegpXLbvZThk/CE46vGjlEDff/z9SlhEcuXlX+4jcnrsLseq60Sc//7l33HdAdfhwHEH4twXz1WR3buOuEvJkIjF4989rl7uJQIoL/0irFMLp+LGg25EZkomXvrhJfzxsz+qtEqpj5T18NcPK8m6cr8rlZxpEhNOeCLKX8h8vj6nhIYZq7Fe/s0NCShO3BFh1TtvNNoHFImon/Xfs/DYLx7DoRMPVbV6fOHjeH/N+7j5sJux+8jd8ez3z+LueXdjv7H7Ya/ReyEjOQMHjj8QX2/+WsmRRMTlg8fXW77GSTNOUmNNorPXvnmtkiZJb93ashWv/PCKEl35gCHj5YWlL6i+ko8Kcjy/5Hlcc+A1anwtr1mO0/5zmhrjkgEgkfIFmxao8XDO7HPUddGeTxkjr614TYmoXC/ny3MjH22uOeAaNf7kA8ufPvmTkmz5gGI2mfHxho9VCvSvdv+V+kDy7JJn8Z/v/6PqbHPalEBKFF/GqkRYX1nxivr96OzRKnovH0LO2vUsvL36bVS2Vio2XfYu9VFldulsJaXyTMr4lfbIcyEffzY2bcTJ009Wv/vTp39SwnvA2APU8yzPrQjx9Qdej/rOevV8PLX4KZw0/ST1UUb+Kcoowrtr3lUfCaQt8pzJsyVtl/EuvK95+xq4PW7sMWoP9dFhSdUSJeEXzrkQo7JHdX8eYiwaFuuP2uAxl73JSGGNBYy/JwESIAES6DUBCmuvkfGCoUIgVFgHNLoaJa03IEehKXl6o6tB58mL99H/OlrJ4y5Fuyj0MpdtatFUpCal4r7P7lPpsxItumfuPSqiJALxn8X/wdur3sbjpz2uIjqhwvbOqndUVMvldsHutmPl9pW4cv8rlSCIsM5bNw+3HH6LisiIt0ka77kvnIsXfvmCeiH+9Yu/Vi/78qIvh0iD1FVE84RpJyhhlSidiFACEiARMJEhebH+2wl/C6QO17bX4so3r8ThEw/H3Clzcdhjh+H3R/8eJ007KTDMRDb+t/R/uHy/y9UiU3fMu0PJqQiApDdLRPDqt67Gk6c9qV7oRaieWPSESum8ev+rVdS4r6KqZzXYULbBz0csMQ19ljQxS1XCWhBICdYjrD3Gd0hae5u1Db987pdKKu895l4V2bxr3l1KnG485EY1rqSPbnj7Bvz52D/jnD3OUdUToZIFiERIhaWMFzknPSkd1x54rRI7SVv/4fofVFRdInp3fHiH6s+TZ5yMfyz4h5Kvqw68CqNzRqvxdOUbV6ro7pdXfKmE9eznzlZpsWfPPlvJpCxGJOnkdxxxB8bk+fdR9sMKbeenGz5VH0skSixyKWNke/t2nPu/c1WE93cH/04Jq9zzsv0uw9zJc5WIy0eZl394Gf886Z/qI4mMWSlfpE+EVeRRPnxItFQT1r8t+Buu2O8KJZwiihK9lXqKrMqzJ2we/eZRVLdV4+oDrlaMr3/3evzfIf8HLUNCWMrCV/Kc/uWzv6gPM5fve7liN3/9fPz9i7/jD3P/oFKFRf7PeO4M/PW4v2K/8v0UAanXm6vexAlTT1BZByLB89bPwx8//SOePu1p1Y8irBJhvWr/q1CWVaaukWfivD3Ow8HjDu4WCY+V5tubMZy9SSKsYzmHdaj8Jcl6kgAJkMAQIUBhHSIdxWr2nkA0YY0V2QwITtBct4jXhMyHC57LGjO6GkNqRQJFBiQqphZdCo76eaFSX7e1bFMv4yKSEk0S2Xj828dVGu9Tpz+1Y7EWf6NEZp/47gncetitSno7bB34wyd/wLmzz8Vv5/x2h7Ae5hNWKVOE9oxnz8BTZzylzr/hnRvUyqkSsfXbsPqfCSMmqPKOfvxoHDLhEFx7wLXqhVoWj5FUX5HLB0980Bdp80KliF72+mXYf+z+OGLSETjuyeNw/3H34+jJRwckW+RZ0k0lOiSiccf8O3DJnEtw8ISDVYT4223f4pq3rsGTv3gSUwqnqLKkfVtafMIqESVdwhfENtbiNZEkNdbLfSw50MZdsLD290OLVqakisriSq8vfx1Pn/W0krqHvnxIieWpM09FQkICnvv+OSWjG27ZoERW61uJrv7723/jx+0/qh/JPOM9yvbAH479g0o3P+CfB+DN89/E3uV7KwG9/u3rldjJRw2R12+3fqvmx0p/ySFCJ2O38vZKdf5Fr1yEu4+6W324kPrKIlH/W/Y/JW7ycSbwPIaZ4/r0d0+rdOPrDrrONw/b/8Hn2revVcL34i9fVML65HdPqo8hko4sx8KtC3HL+7fg7iPvhsfrUR9k3r/gfZWuLszlg4cIpcyh1oRVPuY8cPwDKn1Z4yqR3L998bdASrC0S+ZvX3/Q9SqyKVHZJ37xhIqMBo8bibSKAMszdvHeF6v7Scq1CO7l+1yOQyccqiK3Iqx/OfYvag6rnCMZBY9884gSXOkj+Zl8pJHI7lOnPaX+DLjh3RtUHeT5k9/LRwSZL3vYhMOU6HZLkw/6ozXW+I007rVbSIS1lMLa+7+seAUJkAAJkEBUAhRWDpBhSyCmsPZ1ZWCd0dWYsup7++v2Ehu8erD8IqKwhtRBXpK/2fwNrn/neiUOK2pW4Pmlz+ORUx6BpBAH1+Wy1y5TUSwRBPlfkcbT/3M6ZM6fCKtEqyQV8ZbDbgnIgkRoRCre+c07Ki33olcvUuIpaaOa1AS/zCphHX+IisCJsEo0SaJZMifvvuPuC6QlilCIWEjESl6k93hwD9x08E0q0quJv0ST5NrrDrxORVQlwiov+CLEsmCUSLBElEQKRFgtdn+EVYR1v5AIa5gPEKESqUdugx+aSC/5euQ00rWpjQkoSSxUEVY99YkVXVV94/Uq4bzklUtwxQFXqMjp/LXzVRR8StEU1aTnFj+nPkZU3lGpWMuxuXEzbnrvJuSac3H5/pernz34xYPqeonUiuztfv/uKMgoUBF3iXAeNfkoXLT3RWi3tythFbE6Y9cz1O81LpL6K3K4vHq5Gk/Bwvra8tfUOPzjMX9UEWGt/t24+/tSPs7IfM7rD74e0wqnBZ6nm9+/WT0Hb/z6jR7CKnWQdF9p182H3qzmel762qX48rIvA6n3mrBKhFeEVdLt5Zn68zF/Vh9m5JBxfeErF6p0Wxmfcry64lWVPi3XSGbCK8tfwaOnPKqENXhMSJq7iK4Iq7CS5siHgGvfuRYX7nWhSs+XtF9NWGUOqpwjIv/e2vfUMyLPdjCbkVkj1UJqN7znE1ZJidbue/8X96sorTxrUt9wTHvw7eXfDhTWXgLj6SRAAiRAAroIUFh1YeJJQ5FAsLD26aU/XHQ1xhYwkaKwuraxCbOaqSxCc9JTJ6kI60Hjdyy6JPdbsX2FiizJXDmZyybRn1s/uBULr1yoROG3L/1WpUnedOhNKpol8wolRfL1Fa+r6NLr572uROK2D25TC+xI+uBv5vxG3efu+Xer+YUyz1AWODr+qeOVwLxyzisqkvurF38Fc6IZD5/8sIqWyou2pPvOGT1HzaUTYZWIsLzEi7B64FHyIJFQmfcoaZfC6vYPb8fy7cvx12P/ql6wb/ngFhUZfvv8t9WiNSLsMmdVFqWR1E5ZhOrOeXcqYZX7axFWkd4nTvUJqxbNFeGQNqkIa7j9WiPMUQ2d06pe7Hs7nzXkgdETuQq+RCKsJaZCpM30zb/VjkjR+5iLf/kaocbBFa9doRhJJE7mS8oiXRJdlaOHsHqhVoOWMXLxvheraKzc55b3bkF1ezV+P/f3apVqkTnZekkO6W8ZVymJKWoeqQirpMDKWBCp7dYer1dFWC9+9WIlrDLHVO4vc1KDhTVaxFs+Zrz545u4+sCrVdRX6yuJmEodHjr5Iby/+n0V4ZcIqybAsjDRXfPvwiMnP6IWKjr1P6eqZ0LGmhwy5/uuj+5S81VvOPAGJaLPLX0OfznmLwFhlTmrBz92MO496l5VdylbBFo+ooiwipTKSsPPnfVcQIS1tsgzExDWORepa0V0RVgv2OsCtdCSy+vCQY8cpMoUYZVz3lr1Ft5f+77KONi1ZNce40NWfr7x3RsDwirXSFkPfPGASiE+edoOYdUrqHrHb86mRJTexJTgofj3JetMAiRAAvFMgMIaz73DuvWLQFRhjRFdVe/3/vTDmJHS0MWWQsWzD3NXtfJF2Pb/5/5KAiQipR0yF01SIOWlXtI8RSKlvhJdVVFPry/l8cKXL1QRVPmdzFOUF2GJgB3w8AGoaKpQ9zxj1hmo66xTKYeasEoarizyJEIsW6LsWrYrnj79aTVXTw7Zlkbk8uP1H6tVeSU1WCJVktYrZc99Ym43YRWG8n+yorFcp62oKnW97bDb1Aqocki07uFvHsaDXz6o7it1lfrJAksw+CRdhFUiUhLBDRXWyYWTVXqkyIkmrGoOa1B/x4yohhkbAWGMtkdr0GiN9YIfK/qa2mBEaYiwhop08D26jdUoe+J2Obsg+67e+NaNKqp611F34agpR/lq7oUvJTg4wur1RfmvfvNqtRCTyO3bK99WHzTG5Y9Te7euqF6BX73wK9V32iH9KfeWKPh/v/8v7vv0PvXhRD6uiLzKIl2SJnzPUffoElYZ4/d8dA++uuIrNSczWNxlDumd8+9UHytk0S+ZEyorZN/24W1489dvqrmgsrDUFW9coVLPbzv8NrUQ13Vv+yKi9869V82pPuSRQ9Sq2O+c/44a3/d9fp8SZ5lbq6UEaxFWNV69gPA84ekTcODYA1VGwlebv8LdH92tVswWyZXn5Tev/EalEIssy3xuWTFY6jiteJqaryopzxfNuUjVRcTyuneuU8+pRFiljDkPzcEFe16g5rFLu6U/ZKEy+Uh18ZyLVd1rO2tVpsLzZz4PJazv+YRV5tGq+zZugoqwjtlPCausxn3Lh7eoD0Wy6nDoEWv89jjf/4CJsJbdNI5zWPv1NxcvJgESIAESCCVAYeWYGLYENGHN2mt0tzaGi1LpnSfYI1Lay5WBI0pHuL0iw+0XG26vSp17V0Zro89XfI2RCGtwSnAwr+DzNMkJ/pmeRYoifQAIGwUNw6DHh4QIe6qG7ecI81QjRS5V20L49mAQ4Rxt0PWQUx37XUpKcGliIdKC92ENEyUOrV/EdgQxWla1DOe/cL7aN/fOo+5ESZZ/6xgv1PxI2Zd15e9WwghjYEzMWzsPF73skypZTVi2gpH5z9cedK1KGT79v6erNGI5ZMEiibhK5FMisCJmb6x8A39f8HfUtNWoc2Su6zNnPqP+XbIIrn3rWiW0sjCRtEEWBRM5vP2I29VCWo8tfAx//vTP+PqKr9Xcze5Tub1qHrdE6yUFVzs+uOADNW/W6XIqYZWPGLKfr8xnlXm38u83HXKT2qJH6+NZD8xSl0vkWVJnZT9ikU5ZFEkWMZOVgu884k6Myx3n+wTj9Sr5u+CVC9R1kl2grcIrH5Vk/qusyH3+y+erBZjkA5HMof3Xqf9SC1k9uvBRJdq/mv0rdX1FS4US7XN2PweHjD1EnS8R1fsW3KeYn7/H+Wq7ps3Nm9WK299Xfh9o71vnvYUsc5aKnovAy9Y4kokgh3y8kbL2GrWXul72MpbUepmPO6tkVtgxHm6ch/xB2u0/5T9yNlNYe0DhD0iABEggAoFVq1bhmWeewfz587FixQokJiaivLwcp556Ks4++2xMmjQJJlPQ1nw7MUkK607c+cO96eGEVU9KZeBFTc8qv2Giq91e9PoRXdX6J2qEd4BlVURAVk/VhFWtTBxp24sQPoMtq3rSXkMjjRq7cNHIbnxjfDAI9/Kua+5qH7cMSWs0dhNWPdFVVccIHzkifWiJdt9Iaez/z955QFlNdHH8Su+9Se9ditJ7UUAULCAIfIAKShERFFA6glIUEFHBhmIBkSpIRzoqRZQuTZAO0qWJgvud/30v2cm8mSRv9y2uy+Qcj+x7yWRyM8mb3/xvkcdjk4+aUK4MuWhi84lsUmSehls3lNyedXpy4iU5NtvvAhH2g7suslJDSRz70NjQDLcaRdx61lHmyAJWKLoARjeVXX5+Q+69JobdHmsKzwy3RRa3ca3rp+t9cxsHRFzuBl4MSKQ28dGJdqyyElAViytu3gGZDiQ1CmtC/2E112csEI8scP36dfrtt0D9bYBd9uzZKXXqYMJAoZ9nzpyh8+fP0z///EOJEyem3LlzU4oUKUKuBPucO3eObty4we3kzJnTDpmJi8suUaIE7d4dqMEtbyVLlqRXXnmFmjRpQsmTB/IO3M6bAdbb+e4n8GuPKbD6Uam0qqOLO7Bf6HADD8fk1iesKtvTKMPYFwoUl7Gp0I7VJ1nN4mHjx6VaUATdJv1+lFUvWFXZhRUwl9jTsBYvhGdFG08p2MXa3W1yb++jUHABrLmT5rAVVt3Y0dnFYW+XJGEq21v31wH5LvHcqPc7/efp9HaztxmYkUUaLuVI7PNczec4FtkXIGoWDVDDFKrj9HbTA+WQPBaS7GsP7gdgxZiG+7wKWN3iY93GrXgeHaz6HbfKZ0DhDRDOO0Tuu9UXqLhwW+5arSvXi4Wrvb3p3Ml9/lYYYPVpKLObsYCxQEQssH37dipTJpD5PU+ePDR27FhWJ8Xt5s2b9Pzzz9PHH39M165do0yZMtG0adPovvvuc+wHmB05ciSNHj2a4RbtQP1UAbBX5/G+PXXqFO3fv5+BN0uWLKycJkuWzHFovnz52JMma9asDKWXL1+mY8eOEQAbW40aNeiNN96gypUrO8LCvM6fEL83wJoQ76q5psCc++8oOtf2AFkuwbrJuS+1x2dmYE9QCOwQZAL7H44JvU4lC+mnT2D16wocooIJkCJfl24ybA292Ch38vWrJv06xVRUsrT7+HCtla+P/3ZRL0OuW3oGdWqs7lFVAmsYWa39qvK+F2c8xu3L81/mUjXWBtfYrtW7UtoUaUPcTX09b4K9kVAJZVishE9uz5j9nQBeyJqL8jLWn1xrAAAgAElEQVRIstSqfKtALdjgdqthVTUm5XvgOm7DWSjSXOOW41u43A9iZJGUymvs6mylGruZobD2LWxiWM1vsLGAscAtscChQ4eoSJEi9Pfff1O6dOno2WefpeHDhzvOffz4cXrggQdoy5Yt/DkU1hdeeIFef/11x35nz57l47/66iv+/NVXX6VevXrFSN2E8vvOO+/w8XDzfeyxxxiEodiKW/fu3al27dpUs2ZNypw5M/3666/06aef0sSJExmaAbijRo2iZ555hlKlSnVLbBpfT2KANb7eGdOvWFsgJsDqRzn1sw93XoDccJQRJRhp4jQdk02/k1mFihIO1DqAQRVTKymrOsCIqbLqNum3la4wYlVdFVMdqPpQony5DGtGOYA1T9I7WWH1o67KoKZdnFEppX6ShPkZWyqg9+Nq7eJCqxrfuvEkfx6jZyP6IKcqHKYbsN9FFutd4jlu/dpIGE9eMC4/x/alKxR/3ctYVs4zH0hGeQywxvq3yzRgLGAs4N8CpUuXJsSCQsls3Lgxffnll5QmTRq7gWXLllHnzp3pwIED/BkUzUqVKtGaNWsciufmzZvpxRdfpNWrV/N+iCutV68eA264G5TcgQMH0pgxY/jQpk2b0vjx4wmKqtcGF+HevXvT/PnzeddOnTrRoEGDQmDXq52E9r0B1oR2R8312BZQAqtH3KUvWNRM+v1OpMNSvwKN+naplCehMXEZtdvwkVDKj3usFzx5uVN6KePipD8cVdWt716TfXmizjbzkZxJt5/82KY+m4TyKoA1XPXt30gSFtb41sWf+vEeUD0XKq8AH7Atj3nXawieA/uo3hdusCoDqnV/vO6rPN60an8MFljc1H/VOLfGquq4LAeTG2A1v8HGAsYCt9QCffv2ZVdebBUrVqSPPvrIdhPGZ3CphUoJBdXaEOu6du1aVmetbfbs2dSvXz/as2cPu++uXLmS/48Nx+7bt4+/+/333+mvv/6yY2YBzIg3TZkyJe8LlfSLL76gb7/9ltatW8efIVYVKm+GDBm4j9WrV9e6GsMdGNdjwW7Lli1ZNS5YsOAttWt8O5kB1vh2R0x/ImYBEVi9oCcsSAsTWCOtrsrQEzIJDlrQl2rqd9IfMJA/cFbtG0OFylOFjWJs4CuWwVf8zAFuOtdelxq7bsBgT+A1rsbygHaDAGvfNAysOSlVuWDdUq+FFpcYU0f/FO7oOjvJz4TuGRLHoxvo6cat4/w6xT7MuFW5HzE6R3AcO8aWT1h1G7fW82q1q4JV1TPtd4HF7X0j3wPZLqrvwxm/WQ+mMMAasV8w05CxgLGAHwssX76c7r33Xt4VUAe4A+RZW9u2bdnNF27D1gZwfO+99xz7wWUXSY4QR9q+fXt24UXs6enTp1kthYoLGAVQoi24+iL2FDDaqlUrbitt2rQcK9uhQwdt15988kkaOnQoJ35SbTgfANsC1v/973/snuxHnfVjr//qPgZY/6t3zvTb0wKxAVYvxUOe5LtNiOUJqt1xFzdfP3BgtSPGbYpGiYS6GhZsuwGb7B4t/i25OzquRwNq8oReC6suoOd6j4OwEg6o+lVYQwBAocymPZuU8iZzAmtYY1LqvzgG5bHrxw5hH6Own248eqqHfpT+2MZba5RelULNSyRhlFvyVFw1CyWe9yWMBRYZRHVthwOnqhcwFNa8fYuYGFbPXyezg7GAsUCkLADFs1SpUgySANGePXuyCy22kydPMkyuWrWKkzLheyRqQoZguNqOGzeO90O8KNRVQCw2fP70009z3OimTZtYERWBV+57gQIFOJFThQoVGI5bt26tvTy0O3jwYMqVK5dyHyi5L730Es2ZM4e/HzBgAMfcZsyYMVIm+0+2Y4D1P3nbTKf9WMAC1nSV8wZ294IXTVyiY8KpidPTTehd1Q63+qHWBXrVZ1XEtsmTU7tvYapU2uM84lZDFMQ4hFUviHNVXV3UPC9QVbXrGAOKARpO4qU0Z5NSPgtYI6yu+h0PuoWWEKVPNQa9xm2YirDu+Yp+TPiEwcc8OpmZfE98eR0onr2QBRK3RZbgu0YJtkG7xHbcis94OItblj3Cja/2O3az/pbCAKufHyezj7GAsUDELIAER+3ataPp06dzvCkAdcKECax2Ih71ueeeY0jF56hrOmTIEI53rVKlCiG+FVCK7wGJixYtYjCEe3CtWrV4PwBro0aNWMXFMVBx4f4LsPzggw+4fio2ZCju2rUrXbp0idavX8/Jk2bOnMnfVa1alb/Lli0b5c2bl9uQMwYjS/HRo0dp0qRJnLAJ5XWgwiL2FTGwMYmljZiR40FDBljjwU0wXYgbC0QEWBWw5TpJFiarrpPsCKirWuXWj/Li1xXYR/yfXyiP6aQ/ZHLuMulXTd518X6+4pVVsZQedS7t8eGSvCYE6qVHAAprvmS5Ai7BMUm45XN8iWNUZw836NPGUnqd30fsqm9V2I+LftC+fq9Rp6yqQDHEw8Ean/Lilo9x67k45kONFfvoeFe5LTRJ488voMrjONtvKQ2wxs3PmWnVWMBYQGMB1Ex9//33qVu3brxH/fr1GfIQVwpwhTvtiRMn6O2336by5ctzqRhsiF8FUKIszoIFCzijLxIeIWsvQLRo0aK8HxIowRUY5XDSp0/PsAqQvXr1Kp/zk08+4f1wPFyKAcDhJl1CvCsSLQG+UQ4HsArg7tGjB5fkQQbh230zwHq7j4AEfP0qYHVVxlSTaIXrqgyiugm9X5BTTYL5tnipVHGorkbEFdhFWbWuWb4fbsApAq9KoVIBvMpdOqag6sfl15dyJSj5qscP15H2bDLKn9wbWHVQF7Y7uCrGWDUGvUBUcYybqumlNMrA5flMSBmqPd1qvZ55Kz7aetY0yqr9DtC5uscQVv3Yx82918vDQBx/vsZu9A1R/nIwsPYzLsEJ+GfVXJqxQLyzAN5dGzduZPUTG0B1xIgRrErC7RdJmKBeQk1F+RgkXLp48SLdeeedXNoGMaJQNOFKDPiFIgs3XKih1oYkS0uWLOFESsgmfPjwYf4KrsSIecUGt91hw4bFCFjRX7gkYwMQw7X4iSee4GsArCKz8e2+GWC93UdAAr5+B7DG0h3Yr9qjK2XjUCJcQNSve198VFfdrlGlrmon0zGd9LvFuwbHuVccpQqu3JLdiIsNjsm/UFZH/KcNNh7PnQ2sZQM/mGEttGgSXDnO7eIe7neh5Vapq67PhE911Quat5/YTq2+aEVT2kyhsneWdSbykhTTuBi3XmDpFgerGoNe7enGbcj4VCyuuHkHAFjz9StqYlgT8O+quTRjgfhogWPHjrHLLhRS1GPt378/J0FCXVWop6h/+v3333PiombNmrHLb/LkyTnWFK68AEarLuvkyZP586RJk/KlIja2TZs2nDUY4Iv/VAt8sQFWJGFCXCu2Bx98kGbNmsVJnaDkmi1gAQOsZiQkWAvogNVr8mobROMO7GdC72cf6zwqFdBTSYqguqqE8Th2BQ570h90Z/RznDgZd524e6iF4YKqDOz2/ZWJVXriVD986c5BYc1Nqcpmc2Rm1sWPyjBqX7efZEQu6qquXRl4xPH+T9Q/9PfNv+kf+oeSJ07uuFrdQkvYinCwVWV7fmJ+AxfGG9rYenwrNf+0OU1vN53K5Sxnf26XnYmQsuoGnl6u6zpwVx3nNnY9PQV0Cah8/FIYYPVhJLOLsYCxQMQtAMUUiZbgCowNoHr//fczBEIRbd68OU2cOJGz/iKxUpcuXXg/uAcjqzCOg3swkifBxRduwdYG1dRK4oQ4UoCuFU/6559/2smYYgOscFtGJmIkg4Kyir6azWkBA6xmRCRYC9jAWimQdEmrUunKnIhufJpMpa6gIE2Kg53QloZxde1TxMM5zh2hciB2m2ECq05dVSmrqnuh28/aF5PscGBVZ0svYApXmVJBqk6B8hsXiGtOey4ZFfAAVt1Cg+Pa/dQllRdmVOM2+JmnfaKIzl49S2+vfZsOXzhMo5uMpgwpMzgAUB63/Lc4vjWJzWS7+oFVuW3d+LaA9at2X1H5nOUDY01S+lVjynV8S27A4cJqON4AXvfFFVI1yebkHwY/4zf7oVRGYU2wv6jmwowF4q8FEPuJ7LwoGQMF9KGHHuLERlOnTuWYUNQ1Rbxp6tSpaevWrXT33XfzfsguDCUWCZt27NjBLrgoKVO8eHH7YqHKwgUYSZKg4qKuK9yOsQGMESeLTQZWJHeyVFu0CyjWlaZBsif0Dwmf4MaMTMJmM8BqxsBtYgE/wKqc9MuTcz+TfpdjdDAnTqbd9gmZ0EuTaet2eirHfhMtSdeinfQr9otxshqXWOFwYVUEIr+ulF4TfuU90IGd8Hy5TfJ1YIvDobAWSJ7HobB63l+P+yYqdCK4hQAuSgH8cZKOXjjKV5I0cVK6M92dlCV1Fv77xB8n6PqN65T4jsQMp3//8zcrqaVzlKa/bv5FW45toU82fkInL52k7jW7U+70uSlF0hR06folypshL6VMmpKBEN+fvnyaimUtxue48c8NbhvXmSNtDv5sz+k9dOWvK7YaWiBzAUqfIr0NlBf/vEhHLx7l/mDLkCIDny9J4iT8969nfqVkSZKx4ovzZ02Tldu+cPUCHf/jOF2/GTjuxs0b7BIMYIXCionMuWvnbBugT3kz5mX4xr/R96t/X+W+HLlwhNtInSw1X1/iRIlt2BXHFWyD67HuI+zAfU2UhNvD5+gfrhv/RvsHzx4kXHPKJCnp8l+X6bdzv9kLN9lSZ6PMqQOxTeevnqczV89Q1tRZ2R5oo0CmAty2TrkNyarsc9zKPx/i+MlxKLUB1tvk99VcprFAfLMAQLRhw4YMqKVLl+buAULh2osSMfgObraIR0W24N9++43jWJFcacOGDQS1tE+fPpwtGAmWrA3HI7YVNVehtj711FP8Fc6DREkoZ4NNBFacA0ouEiZhQ5ZhlMopVKgQv5PRDzEuFUmWDhw4wJ/lyJFDW/Imvtn8VvbHKKy30trmXLfUAuECq5dKiM4rJ/3Bq/JSRPh4Oeusj5IgMWpXA9luKpV9fTFwqbRvrEuiJRV4ygqVaCPWVMNUVsV7ZNlNvGc6lSwcF0qdSmvZwNPlMtBJ142BNUUeSlk2a7RpNSq7PC5tSHJxB9bahKLo8LnD9OXPX9JPR39i+wMGK+SpQN1qdmNAG7NyDG08spGByILXbce30awnZlG2tNlo1IpR9O3eb+na39eoZPaSVDFvRQa9Wdtm0cB7B1KlfJUo0R2JaMjiIbTy15X0UYuPqHCWwtzWuDXjKE2yNNS5Wmc6dP4QjVg+gqErWeJkBDitWbAmPV7+cQboM5fP0LQt0+i7g99R8iQB12P0t22FtlSrYC0G6nZftuPvMqbMyMDasFhDqlOoDl/fd799x20DiGsUqEFvrX2LXYLL5CjD6vCcHXNo85HNDNi/X/mdj2tTvg1lSpWJ3lz7Jp+3QdEGtPnYZrr611U+f89aPfl4HrtCwiace8X+FTT5x8mUK30uBmSAbdOSTRmQcR2A1qerPE150ufhtr479B31W9iPJrecTOmSp6Ol+5bSsr3L+N8Xr1+k4lmLU/MyzRl6F/yygNu+v/j99Mvvv1CWVFmoS7UuvK/Xe8tt3DqOlUesYgxnP5yK8vcrZmJYb+kvnTmZsYCxACxw6NAhO2ZVtAjgFO6+FsQCPl988UVWPOHeiyRHFy5cYPUVrrht27Z1GBTH7dy5kxVWJG2Cinvz5k2OjUUiJrgjYxOBFecAJLdo0YK/A6jC1Rf/R9KnihUrchZga0Nf+vbty8CK/aDyoj9mi7aAAVYzGhKsBURgdXPnsydsAkWE7aKocav0o67qgEM1kVQBnjVRF29kCFT5VVfj0BVYVjHDgVXxGnXHed1j+XsvVdWXohk0ul+XS1cAEG4ggLVgiry+gFV13fZ5vGqTKsbtmv1rWH1sWb4l3fznJq3ct5JGrxxNgxsNpir5qjCwfrXlK3qi0hPU5p42lDZ5Wqr1Ti1WSj9o8QGdu3ou4BJ8/jC90fQNhsXfL/9Oz0x/huoXqU9PVn6SUiVNRU0nNaWyOctS+Vzl6ZG7HqEfj/xIE7+fSI2LN6Zi2YrRoCWDqFq+avRMlWcodfLUtO/MPuo6qys1Kt6IulbrSjO3zaSZW2eyilu3UF223uAlg2nD4Q30ccuPKXva7NRmShsGwSENhjDs4hFfvm85fbTxI2pVvhU1KtaI+zZq5SiGvultp1OhzIXoww0f0qlLp6h37d6UKXUm2nx0M41YMYKBtXGJxvTud+/S1J+nUvca3anN3W1Y1Xx95eusePap04cVTnHMzt81nyZ8P4H639ufquaryjCP8y3Zs4SerPgkK9OA1lblWlHV/FUZ6EevGs33YUTjEfTNzm9ozcE11Kt2LwZeAPW4teOoRLYS1LJsSwZ//A1gfbHWi/ZIcltgU703lONTAlM3z4Ach1MbYE2wv6jmwowF4rcFkLF39OjRHJMqbkigBABETVNs8KCBCzDqsoobIHLMmDEMpeKGDMIAXKim8gal1ErEJAIrPkPsLFyTUVJH3HBe9DF//vz2x1YiKHxQvXp1jqNF2R2zRVvAAKsZDQnWAipg1amVjomaV+kOlwyrWlAIfKFNoOOlAlo3yQ+wirAq9sdNXdVNbLXKowvYyn2UlU7H35qMwH6PsSbdWvh0yRysdZX0U8c2eEPclFk3l0v5oZPvTfpzyalAiryUKqiw+oVn14UWj8UIcQys3L+SoJpiO37xOENgrzq9qHHJxgyvW49tpf4N+lPRrIE6dcOXDacZW2fQTy/+xMA6fu14OnL+CAMrx7BGEfVf2J/+uP4HvdLwFXbF7fl1T3qi4hO05sAaGtJwCCuw83fO5/NsP7mdZm+bTcMaDaPi2QOxREjmNGTJENp5cie98+g7NHb1WF6NBoymSJKCny2owl1nd6VxD42jSnkrUbup7ShdinS8P7a/bvxF769/n1XInjV7UuHMhQNJl05spcc+fYymtZ1G2dJko+5zujPwAqixATAX71lM9QrXow6VOtDHGz/mvxd1XMSqLq7rsx8/o92nd7OKbLlPW/ej57yerKi+/sDr3B4+33t6L73z/TtUOU9lalCsAUMzFGmoprBXm6ltWLEF0A9dNpQuX7/MMGsdv/rAaobXzlU708bDGxlYZ7ebzdcbLqjKC2uO900YvxBwCc7f3yisYZjM7GosYCwQIQv8/fffNG/ePOrcuTNn9sWGmqjIwIuYUGQPtt6fyCaMeNTjx4/zZ1BaoWyinI0Ftla30BaSLq1atYrrsQJc0RaUV6ilcCdGOy+//DInTsI5sUG1fffdd+nLL7+kgwcPct1WlKjp2rUrl86Bi7G14byAbWxIEAX3YSSIMlu0BQywmtGQYC1gAWvaSgEXO+tF5ZiM+anDGIZKxefQlNpwVcICB7pnhFW16wJXdl/CSMgkHqO0V7Cf8n662FW/4KmCWL+KrBusxkZVdVOAHWNIsEmIXUQ3cmm/kDaEJzH9uRRUMKUaWJULEtL40Y1Bz/sbRTRjywx6e93b1LxsAJyO/XGM1h1YR8/Xep4/UwHru+ve5c8PDDgQANY14zm2UwRWuMSOXTWWXm/yOgPWnzf+ZACEKgronLdzHrv99q7bm7786UsCNA9uMJiKZA2sMgNYoTrC3XhSy0nsegz1FgBsXdfu33dTh6860NBGQ6lu4brU/sv2DHXDGw/na4FrLsAO5wGw5kyXMwRYAZtoA27K5XKVczyXZe4sQ3fluIsm/DCB1dGFHRby8XArhuq86cgm6l+/P+VMn9N2/8f3HWd05BjYgfUH2p8fOHeA3vnuHSqZrSQ9VekpdumFG3THSh1ZsX1r3Vs08dGJvHr/8qKXuR8WsFpDJX/G/AzVK/atoHHrxtGyZ5Y5sh+r3nuOMeCREThETfUoc5PzcFoDrAn2F9VcmLFA/LcA1Ey46Z4+fZo7C3isV68ex6lamX3x+bVr19hlF+VwsAFYK1WqxMmY4Porb2gPYCoDK5IkQUk9efIkVatWjSpXrszxqdb8CbC7adMmB7Biv8KFC9v7Yd+9e/fS4sWLeRH2nnvu4bbM5rSAAVYzIhKsBTyB1Uc2Uj/wGQJrEjxYLy7R0Ep1zyewhiilXrGNLnVf3Savuj7K0PNfhVWvBQSdWulnwu9XsdK5V2ZgYM2nVFiVY1Iac76AVePG/vCkhylDqgz0SatPGH5+PvYzvTz/ZepYpSM1K9OMxqwaw4mVBjQYEFBYo4hdZC1gvXjtIn2w/gPafWp3AFhTBLIEAxKbTW5Gnap2YrjrVqMblcpRioYuHUp357qb9p/ZzwojXJEBrHD3HXr/UP4M282omzRo8SBWJsc/PJ7eXPMmwx8rrElT8D5wK+42pxt/j7hbG1jvD7iIIUEUYlUPnjvI7rX5MuZj4Fx3cB099dVTrLBmT5Oden/Tm2oXqk0dK3d0gKc11gG9DmC9foWmbZ3G5+9Xvx+DsD1OoohenP8i2+mNB9+wP8d1wG5ws3683OO07cQ2Vn+7VO3CLr5IZAU1F5A9fMVwjkd9qe5LykWtb3Z9w4C77Oll2izk8rhVjT2/49bxLhNCKQCsBfoXNzGsCfZX1VyYsYCxgLHAv2MBA6z/jt3NWW+BBWRg9ZO8SKdyal3sXGpYisfoIFMHTTLk6iAlRi7OGgVYBtFwgVVWJMNRV8Vj40pZ1bkAq2zoBbMqd195jITYU8y05JJ0Ce1kOJ+CCqXMz8Aa4g4ckzJMYXgStP68NUPSvI7zCPAJQF2yewm9WPdFdld1AGuWogxIE76bYAPrpT8vcZbgtQfXsrKJmFDLFgDOP679wfGbm3pu4qRHkzdNpu9/+54B7YXaL1DJHCXZ5RjK671F72W3YWTgRZIkuBUD4lqUa0HTfp7GyZP61u/LSZP++PMPPubMlTM0pukYdsuVgRV9hZL7yaZPOHYUMazHLx3n5EYbDm3gLMEFMhZgkNx7Zi9DLYAZx+Ga4GaMvy1gXdBhAYMoMvh+tfUrB7DiGOvezd4+m95b/x6Nun8Ulc1Vlu2LmNUtx7cwoKJNuB0PXz6cimQpQgt2L6CR949kVRZJr2Zun0mLdi+ibtW6cR+wwSU5c6rMrLAu3r2YgXXp00vtN6ufRTF5jDqHaPQg9aO0oq2cRwyw3oKfNnMKYwFjAWOB284CBlhvu1t++1xwbIE1XHVVVFTc1Aw/E8kYxSxqssL6hVqxz+HCqnWsDalS9mO3uFU3WBVtKoKsDLWq/SzoF8HBzzVq2w4cbMOX9SRpFzNc3IF1yqrVpg5YxTGpG2O+1FXBTVzu/4GzB6j6+OpUInsJjg3NkzEPZ+RtUb6FL2BFeZpNhzexy+7ZK2fpgZIPULsK7TgmdPEvizmZEkBr4dMLudwMwOulb16ipqWaciwrytAA0gCtI1eO5Ay8iP+EQtujZg+GWCR6On/tPE3ZPIXhF+CL8yLxE9xrAYBwrRKB1bpOgC2A9dt933JyI2QlBoj3nt+bpv1vGsHtF665AFC4JeNcOBaJnR4r+xhlSpmJ4RAK64KnFkS7BAeBtW+9vuwSLC5+4ZxQTSdtnMQxpsgSDHfmTlU6UdFsRSlZomTczvxf5rP6DNh+tdGrgdjcqCg6e+0sLfxlIc3dOdeua4vswg+VeojVXNjAAla/z67bAotOaQ0BXOnnJNeRdEZhvX1+Ys2VGgsYCxgL3DILGGC9ZaY2J7rVFnAF1pi4A/tRqYJQo1PokA0U8X6I4Rv/yHjOKhokINuVD1lL201px3F4KAligZc4WUQWVqg6UJtQu1HcRwaZH4/+SF/v+Jqzr1bJXyUUusJIxhMyYQ0qzA7ojAGs2sArlALxgtUQuyhcqn3DqkspH526LfbPAcLRVGsPeS9AlRcoMpxPSYVThSqs2r641LG1xlc4gIsMv+gToA8ZfRE/ivIuUDoBjgBKJFNKmigpj1sAGT5HiRVsAFHUMf3z7z8pddLUlD5leoZO/A0FFFl0kdwIx0JZPHv5LGcC5gRNQZhGhuLTV05zW9Z1A3pR4sb6G7GjAFf0D/1NkzwNl94BiGIf1HkFzAIOxXuABEboL86BffEcIisw+oS+oT1rH+veoN1UyVLRHXQHH3vtr2tcxscaY3geYRfsh2uVF2+QaArXbn2O60C/rL7ic8T1om30Ae3gXNj+oX/Ydqi3at1H3AvANu4RarbiHsCd2dp0Y0W3wKKCVK9xK7/TDbDe6l85cz5jAWMBY4HbwwIGWG+P+3xbXqUIrH5VRgdoyq6zEtR8ve1r6jKzC+XPlJ/mPDWHJ68WHFjtTNowicatHscTzYMDD/Lku8ecHvTb+d9YYbIKR4v9W/3rai4BMvepuVzeQ554okzHsKXDuBZl1+pdoyfjgpupOCmdvnU6rdq/irpU70KlspcKhSivjL+BGbI9URYaiK41Kbg/xpUrMNpVLQSIsGxP1oPQDPBwTOA1SaqsdlXq1P2T7rchA7VH+9btS7kz5KZVv67iRDlYYHi68tNc4xOKmFt2YBlMdQ8mFNbCqQpQyjLOLIE6t2ZHHLEmplkGEvuafSTzsiBSB72y3e39/MRPy+NW5WavGdtif/wqi5at5HHjNm6VngPiYo2kWOs8DULsKC34WNcj90U8Tt5H9Z38HpLvm8Nu0gKLDlL9jF0Aa8EBJUwM6235i2su2ljAWMBYIO4sYIA17mxrWv6XLeAHWMOaxEsTaZTlWL53OUPou83fpTqF6zhgBUlnnp31LP1+6XcqnLUwzWg/g9UUGaDkCScSzny4/kMG2uRJktvAavV13+l9NGzZMK65+Hj5x6NBUpHNGKoP4gsPnj/ICVvyZsjrBM+Yqqtywh5r4h0DdTWAoYGO6FyHre/87of9Yw2rUUQtprSgN5u8yW6XqIn5/NznqXi24tTsrmb0/aHvqUb+Gqzw4Q47evoAACAASURBVLsGRRqwkihvbhN9HRxAYS0iAau4cKEDR6Wq5ucee5RqCrk3gQ74ymqtWmRwPAMSjLq5w9vX7aKIu8FZTGDVPkYc2y6wKu/vgENFG7Jt3WBVubDiY4EiBM59eAH4AVR5/OY+kt4A67/8u2dObyxgLGAskBAtYIA1Id5Vc00B+Pk7is61PUAoa+NQXzRJa3QqrM61rvEHjTkeDe5/d+e+m3rW7mkDK1z7+s3vR3AB3np8K2csfb3p6/w9XA8zpsoYgFHUcPzzD67jiA3xcoMXDaYkiZNwwhr8H/FuOAb9gKsgak2iZmWbe9pQ7YK1+XMouIj1wwbVFu2nSJyC1T9kRYUrY/ca3dmlE26LcNdEuQxscPW0XDHxt+0KGZzUZkyR0c7CevbqWXYDRcZSnBewjgQyuBbAOK4F14A4RKstXFvWVFkpUaJE7IKJ/a1rxf9RBuXPm38GRm0UUdbUgX1x3QBunA/2xH84B1wlRbdQcdKM/uB8uEa0hX7BTdRyR4X7Kf6GayY2uIviHuL/DgVXofKhn2NWj+FYScQPTt0yld1l0R/EViJ+UtyU4OXz2USW4CKpobBG12nzBawaV3cRmhxqrAAuusUbEah07cj72Pt5Qa2iv369IcS+RFJdVS2aKD/z4b6u6qObsusJqwKo667ZsUAg3V/R88JxL4VxqQJV3cKKPJwNsPp8wM1uxgLGAsYCxgJhWcAAa1jmMjv/lywQFrC6uCGqgPWvG39R1oFZafgDwxm4oKaiDAjAB5CKTKQf/fARvVT/Jeq/oD91qtaJAfPkHyfp3on30qTHJ3F8KmIFoYCuPbCW4QcZQFGiAhlMu9fsTghhW7F3BfX6phfHqiJGDUCKPiGjKsBp35l99M7ad2jP6T2sKgJcu1TrwjUzrdIZVfNVpTZ3t+G+IlkMspYi/g/XgQQxbz70JkMoQA4uxHN3zKXkSZNzDCDcXVF2A9Db/LPmVLNATYZfbFtPbKWPN3xM9YvU5/6NWD6C63XWKlCLvx+5YiTN2DaD5rSfw260qC854fsJDHloF/F6KE+Cmp2ASq7d2eQNqpKnCqFO5fh147nu5eELh2nnyZ0cq/dCrRc4K2ziOxIHGTcwi0eMH+J15+2aR3CbBrQiphIJf4pnLU5wtZ69YzbbAWVXcJ9wv9AeXKV1CxOs/0ZF8b16bcVrnMW1Up5KtP/sfqqevzoDP2IfGaIFALOeFdVk30u9ymgprGXVwKr1DPARmx0CrB4KrAijIvDI1+W64BM0hieMhuEOrFIbZaDWgrrgXn4rXIH9eA7EClZ1ycAkJVjnrh7O4orb2M1zNINRWP9LP5Kmr8YCxgLGAv8RCxhg/Y/cKNPN8C1gAWuaioFEMDZASG6rQerRujeqQGbniZ1U7a1qNOOJGXTs4jGavHEyTfnfFIY/1K0cuXwkVcxTkZXVHl/34ARL1QpUo6+3f01vrHyD5neczzUhJ6ybwHDVq04vKpSlEPX5pg+X6/i89edUo2ANrs3Yfmp7TsDUpFQTrhc5YOEAKp+rPPWu25sBtdvsbgyRqGsJmB24aCBtOLyBZrafycfDvRiQVqtgLZr4/UT+buxDYyln2pz8/eNfPE6v3f8aVclbhetAAvQAvLnS5+JMrwC9Cc0mUKZUmajcmHL0WavPqFr+anzuZXuX0cxtM6lb9W4MbK8se4UeLv0wNSnZhDPENv2kKauqnz7+KWedXX9oPX288WN6rMxjlCVNFs7WijqUTUo0YSBu/1V7VlY/e/yzQMmP2V0YCp+p8gwDNbLGonZm+3vaM/Ra0IJjfjz2I3244UNqWbYl1S9cn3ae2klvf/c2H/9I6Ufos82fcSmRBkUb0Mt1X2Z4fmXpK1SzYE36393/C3VxFdQpKMCfb/6c7y3KkKCvyMyKNlC2pWnJpqwM6yDVC1AdYEVEGc+noqJwCRaB1Y9ngA/3UE9gdYk71QFrCPAonjE3V19tu6r4Wq8EWQFjOhYzQqA7DlzYbeD0cIsX77Wl6vuBVaU7cNA+KlVVhmR5jIk2ic3iivhuzX00PRUaUNLEsIb/c2WOMBYwFjAWMBZwsYABVjM8EqwFVMCqU9FcJ/GKye/kDZO5duPW3ltZ4ewxuwe92+xdKpilIL215i3af3o/vVz/ZVYJX1n8Cs1/ej6rcEiWtOf3PTS5zWRauW8lvffde/RU5afo/hL3831A6QrsM/OJmZxUqfnk5hw/+dYjb/H3AKTXV7zOyuFzNZ/jcy3ft5xalmvJrq2AyHk75tFdd97FCiyUXvzXo1YPdmUFzMJ9Gd9Dodx8dDO7AHes3JHB+fWVr1PdwnWpaNaifL4V+1fQnWnvpM7VOrNrc4evOtCmHps40RPUTsD1pqObaNC9g+hm1E0asHgAq4+ty7em0atGE1yIcY5xD42jwlkK0xc/fUGIwX2u+nOsdm4/uZ3qFKrD7WFDXU3UxkT5EJQ7+fTHT6l37d6sPAOAR6wYQQUzF+T24XpsTbrhBjxi5Qje5+FSDzPIHjx3kE78cYLhGbUq0Te4SE96bBIfh4WGUStHMXy3KNPCuWAhgRJUW8Buh4od2D72BF9SVN1URy0UKGqyZryQkoqmKmgDqx934BAoCxBKwEYa11/ZPTW4s/vijZS4Sjyvfa4w4mbFY0LAS5NsybFfDNygPeFSUmBFO8ngqHLxVfVPt19MYNXP/fSrhjvGh+Leij8QStdg4R7lOZbBAGuC/UU1F2YsYCxgLPDvWcAA679ne3PmOLaAb2AN0x0Y3YZqiljS1c+upl/P/kpPTn2S2ldsz26xyAwMgHykzCNcwua7g9/RBy0+YChr/XlrKnVnKXb3hSvtD7/9QCMeHMGqISaucKH98ciP9F7z91iBrfRmJf63BbSAvzGrxjDUNS3dlLMJYxIJwIRLLcpglM5Rmh656xGOJ/1ow0cMyAPvG0hL9yylOTvm8L5QK3m7gxgeocxCnZy/az7VK1zPBha44wIoAcNw5QWgru662i4ZMvGHiRzHisy5KL3x0oKXKEfaHKw4vvDNC/TGg2/Q8OXDWeEFZL+97m3ue7lc5ex4UACoBUrVC1SnynkrM0RD7QWgD2s0jFImSckLA4ghRTZeJJwSXXCRdbn73O7s2ouFAWyIX61TsA4VyVqELly7QJ1mdWLXZgAt4nd3n95No1ePpnb3tGOF2gGUwTEBt+mFuxeyXZqVaUYPlngw0NUwQFV235WHvQoCMl2AwqoGVq07sEaNdN0/CLW6fcRr9QtAqkWhf1VdjUGCMCXQ6hIt+XQvViZvUtTD1bkPh4CtfF3CvdQtzLmNW093dmlhRTVu8x7LaIA1jn/XTPPGAsYCxgK3owUMsN6Od/02ueaYAKtSyVKoVHXerUPlc5dn11okROq7oC+du3KOgRVw16tuLwanzjM6sxI4sMFAVjirj69OrzZ+lWoXqk1vrX6Ljv1xjGM2kfTo6IWj9MLcF7iUDdx9fzn1CzX/tDl9/dTXHKuKhEEzts5gxfS5Gs8xAAKcEavaomyLQKIjYRILdRExoIC9PnX7cPKl/Wf2U7/6/RiQA/PbwMVBmXxj1RucEOmdR95RxnM+O/tZjvmEWgo3301HNrHiCYDsVKUTHzNo8SBOjmQlYRpQfwB1ndOVSuUoxQmTdp3cRQPvHUgnLp2gsWvGsqsuFFBZfUIsLRRRKMFwwcVkGll5p/w0hdpXaE8VclewwRHHwrV58NLB1L9+f7o7193ObMNEtOnwJo4/Hf3gaCqYqSDfi3W/rWM3X/QH2ZNlIDtz9Qzbe8fJHbwAgYzAykQ3qlI5QXhwQLDiudO5Cme6mJqK+QBW17hRP+qqDKwuSZK0qp4M737cgWOSbMmPaivYXdVfh1KqcN1VqaAWtOM7UV3V7htGMia3+FmH14eUXVh8dsV3FhaN3NyhxePkhRfRXjEdt/mOZaJCA41L8G3yE2su01jAWMBY4JZZwADrLTO1OdGttoAbsPpRqezJnTSJv3D1ApUfU54GNxxM7Sq2o4vXLtLYVWPp/R/eZ/fSF+q8wHGTpy6fonZT2nHsKdx+kQCpyYdNaMHTCyh3xtz0/nfv00/HfqIRD4xgEIQ7LGJhkW249T2t6dC5Q3Tfe/exq/F9Re/jup/j14ynHOlysLsvFFtAZMlsJRmQAcqnL52mpfuWsssskjBBjYWLbofKHVghRQztmKZjWIWFDRBPCjUWyuw7373DkDzygZGUK10uVjeR7KhEthIM1A9Pfpg/H//weHbrBawiiRPiS6F4oj0oqEv3LuU42DceeIPV5D7z+9Avv/8SUJjLt+YYUvRt7OqxVCZnGY4fReZeKMGAxKp5q7J7MkAXsbFQSbHN2j6Lfjj0A3Wo1IEz8orxf4fOH6LOszvzd4+WfpT3B1AjKzL6P2fnHFq0exEDKz5Dsqmvtn5FG49s5H5asG/dc1z3V1u+4izFKGGjrF8bHNB+kg3ZAKBIyqSCg8wXUlOx1IXYJVi5iCKDprX4II5VP8Aqx6vGElj9KHvKfby8HFQgqqmpq4MyL1gVwVSEOcdxAoy6AasflTSmsCq+u0L65uf+eSywqJRTPzHYsBkU1sIDS5kY1lv9Y2fOZyxgLGAskMAtYIA1gd/g2/nyZGCNzURZnMTBjbfF5BY0r+M8KpurLCuK03+azsmUAKtQ41IkTUFbjm2h7rO7U596fahh8YbsTjt+7Xh2I0a5mnW/ruMMudjgRosYzznb5zAwVi1Qla7/fZ16zevFsAcFMFvabOx+i+2lei9x0iFA2Ic/fMj1P+Eii760KNeCHir1ELsbwx0XaiyAF1A3dNlQdrdNkywNgxBAFC63AGa4OH+08SMGcMAvXIpxLY2KN+ISOXDRxfdQe5MnTs6q6ZoDa1jVhCqMDdANMK5bqC4nkgIcAky/3PIlu94+UeEJTlgEV1v0HXGqcGVG36HyDrpvECugDJKr3qAxTcZQngx5WF2G+zGyCiO7MOJqWe8KAiC+n/LzFIbl/Bnzc1+QJArJnNA3uP4iZrdz1c6s/l65foVGrRrF6veLtV90qFJod9yacQz+SKRk1a5Fm0iqBehm+/lJcOQSEygvmojPKhTW4gpg9bPQolNCPcvZ+Em2JMOOyjXaq0aqJub02o1rHMONcdq8THP2IHDApx8YcwFwHbD6hUtbYbXOIbrkKtTa+b/M5zH9YMkHebFGPE98gFVZUZVB1dNFWBywwXue73gmA6y384+uuXZjAWMBY4E4soAB1jgyrGn237dAnABrFHE8JOIp4a4KZQ4TOyiNSOKTN2PeQPbaqCgGQyT+wcQbQHnqj1OsIAL0AA9IWoTJ+aU/A3VMs6fNzmVl4K6LEjfY4DKMduFOi0kvSqigfAtKxADAAGoHzh7gtlj8uYOoeLbiDIoAziMXj1Ce9HkYzDAhRWkWnAPJmbDBhRnfY0OZF6iquBbLrbBA5gKBhEhRROevnadfz/1q1zcFyB3/4zgDnWUHJFmCK3KW1Fn4Pyi3UEtPXznN6iwA2ZoY47pxfbgGa3IM5RfxtABTuFoXyFSAYRouvGgXG1ytuW6qAKz4NxIv/Xbut8DAiyKGbtgUdVxRLgdQjOtFn9AebJMiSQouFWSBkdUmYmIB1ZYdrO+xEAF74fzWpkqaw/u7xbmqkgkJj0xmBtbCIQqrb2BVuM/eEmD1cAfWqcWwFeyNmO9tJ7ex2zqUcRtY/bgDu1wzzotxDxfvlftXOpJKIUs1FkHgOs/j6M8/aNLGSazQixsWO1AeSuyTdT9UAAp3fDy7KAGFBSl7jLm4Q1teA+L4US20+VVWHWqsfG9U9gpj3NrjX3hI8h/PbID13//pMz0wFjAWMBZIcBYwwJrgbqm5IHsi9XcUnWt7gKyyNl4Kq24yLU70dZN+exIbPLlDffNRG9OPWue5jx+FzEv9UmWT1SStkSfV9mRbpzwpktZoJ+hyMhpFGZLYqlTyeBABOAQYVPdVilWUATZkQq8DBJGKgwcBWEukLhIAVj/lbOSES37cgQODVp9B+BaPWyyiYKEC7uRYJOGkWsJ4FJ8xpU1crhntHL94nMZ/N55u3LjBCdKwqIN2XvzmRT7vog6LKFGiRJzZGp4JWNh4tvqzbKNpW6dxSSOAdMnsJR12U41DnA/u8W7AGgK7LsmbVFnMQxRfnauv4llye185xq3LwoqsyOI4AGuRgaWNS7D5GTYWMBYwFjAWiKgFDLBG1JymsfhkAZ3C6kelsid0Xi6GwUm/YwKocV3UnVeEI+15XVwxdS6gXoAun1c8t+56HKqmR9IalaulOEkXVSIVIMoulG4ulSHHq+psKsDbuk6vvvi5RzqwlJPgqCb68nOT6UJqKpmmCKUomyVE5eV9NTGfOsDz3F/V5i0GVhUoace2H3dsaeEE3gAAViipPWr24LhpS9lt+GFDrm381kNvsRKLer9w+0a5JvQB5ZdQ8gn1gxsUa8CqveNZkBMtRUVxDWAAK1zyZRd2lTJrj2/Ftdn7Bxcm/MKqapFLHn++4F8sjeTykjfAGp9+AU1fjAWMBYwFEo4FDLAmnHtprkSyQAiwhuGu6HuirJjoq7J7OgDQCw4U/QwBJpdJrXbi78et0qVvXlDHbsbxSF3VxiZKKrLXdalgWnePtdCvmPCrYgSte5f5YprwgFXh7onrgutz0deKsoKIDa6p4x8dT3UK12EFcdSKUexGDYj7Ztc3dP7qeWpWthm99fBb9OLcF2n61unsTt6xSkfOXI3t4NmD9NL8l2jtgbXsvo24ariso1bvoAaDWMlEu7O3z+b9UcIIZZUq5KlAD370ICfVQlw34rjRv+V7l3OM8agHRrEb7ppf17CSWTx7cXrkk0c4oRdimlfsW8GqK5KEvdroVT43xhyyTU/8fiJfD/7GdcM1f0WnFUG250HJ7usisEJhte4X4suHfTuMFj+9mN3ELWBFBmm0t+vULq7Z++hdj1Kjoo247+K4QHKuGdtmcPw2+nFfkfvo+s3r/G+UjUJNZVxrj3k9WKnFhvjoJyo+QY2LN7b7vvrAao7VRr1gbDhucovJHOcN13rUMYYLPWyOrNnPVnuWs3QDoK0N59l8bDNnzcb5Mc5alm3Jyc1gs7k759LPx3+mKnmr8LlQPxnu+6Maj6KsqbLaNnFbWNGN3QInshiF1fwSGwsYCxgLGAtE3AIGWCNuUtNgfLGACKy+1EbZrVKGN5WqJe8TEyXUh1oUEg+pARTR9l4uxNoYS42bqAh2OjdIGeQcx0Qgw6qrqiWoTxZMyDBqAYrVTy9YDceGqjHmpmbJz4m4bxYG1qIOhVWn0IecN7gwgdjmRz95lIFm5IMjua7vNzu+ode+fY363dePSwoBLN9c9SZ1rd6VulTvwqD08McPc1Kq52s9Tz1q96DFuxfT6ytepwH3DaB7ct9DAxcPpEwpM9FzNZ9j0KnyVhV6tMyj1LtOb447HrBoAGeyHtpoKMMSzrHx8Eb++/vfvqcvNn9Bc5+ayzHGV69fpYnrJ9LOEztpUstJ9MH6D0KAdffvu2lk45HUpHQT2n58O3Wa2YnhGfV0AYlI3oVs0lBIUacXQDjx0YmsoIr3m4EVZZ6SBhRWEVi3Hd9Grae05gzaKIuEDNiIU8Z+2JDQa/uJ7ZxIrFiWYg519a9//mKYRtwrvkfJJcTK4m/E4faq3Ysypc5E7aa14/h29A0b6i0DjAGTD5d+mOv9TtsyjUtEASYRoz5o2SA+75dtvqTzV87Thxs/5MziHSp24GRoIjRb17r619X0+U/R5Zp2/b6L6zEjgzlshoUJnAeuzX3r9eXYdVwvFgNervsyLz6EM25tGxNRweNZqMigu4xLcHz5ETT9MBYwFjAWSCAWMMCaQG6kuYxQC4QNrF4ukD5Lb4iTPZ27nes+fpRQPzGKXvv4yPDqB+xEV0aVq6OjjSDQO8BT4VocApbCPn5iV13VVTGW1iPTqzWqdGArTtaV8c3BBrSLA9EncAxgBta0sQNWZGees20OZ7MGKGEDUPZf2J9VU9QQHrliJAHWBjcYTEWyFuF9GrzXgBOKjW46mv9GlupBiwZR/SL1qX7R+jR48WCG4MfLP85Q1/ub3pwN98MWH9K6g+v4byitXOs3imjL8S1c8gkqa/5M+an1F63plUavcBunL5+m579+nh4q/RDXElYBa8U8FbmMExKTIeFZj7k9qHDmwvwZoBCKb89aPTmDM7JEI/50Tvs50Qm+gvfYrkssAKt1X1HHF8AKZbnMnWU4m/aPR3/khFzYB3G1NQvU5JJJUG+heFr3FOo1QBg1jAHWVlw2XIKhNgOmd5/eTYOXDKaZ7WYy5GMfJDf7bPNnXDoJ6iegEopqq3KtKF3ydHxeqKodZ3SkfvX6cfZsAGvSxEmpa9WunG1b9X7ps6APJwa7v8T9bH8kaZu/ez4DMM6DRYNl+5bRsIbDKEOKDKz8LtqziLNiwwU6c6rMISDseA7kV60Q5wqFtagBVvNzbCxgLGAsYCwQYQsYYI2wQU1z8ccC4QCrqFKJsOQJJD6hUKeOcft+3Hs9VFglEIl98wPBgYtVJuFxUyJdgTWYSCYEZDUJZrSgabUTJtyGm6xG7qcMzrr7Ze3npkzJY8ANAgCspdIWoxRlstgPlH2818JJ8F73W9CPXVk/bfUppU2RlttBQqFhS4exWje59eSwgbVl+ZY0cNFABsdmZZox8AxaPIi61exmq3c95/akEtlLUOqkqR1K3cv1XmYVtMvMLlxyaNj9w2jHyR1cugmwi/JFXsCKDL6DlgxiV9exTcfSzG0zaepPU+mBEg9Q0WxFada2WQyqUDWhpIrjVgTW52s+b5d2whiBe+3TM56m6W2ncyZpqMJQaAfcO4DthmzeKEEFUEUZpGypswWgLph9eMjSIZz9u1PlTvY1i8C6/vB6dl1e3WW1DYMAXCidqPmLWr9Tf57K9X6hfCNLONq++c9NavJJk4CCnLM8l5XCYgP+VsEqPnti+hP8HIuZiXHSe3LdQ/UL1ye4HTOwNhjG2cvhEoyFhunbptNLdV6yywkpx6cAp453Y3DngieyGmCNPz+BpifGAsYCxgIJxgIGWBPMrTQXIlvAAawe6mlcAKtbEh6VwqpyKbUnjW7AqsoO7JE11hNwJXh1uPZGMNlSWGqpDn4VrsAWWNoAKu8jJq/RQLAbrKrg0Y+yrprkq57cgMJajFL6AVbN2ACYfnfwO5rWbhq732JDeaEhi4dwDOT7j70fANZj22hwQ7XCimuCS66lsDYu0ZjrDQOyEIOJrUr+KlxjF/su3bOUXY4nNJtAKFHkgJ4g7GCffgv70fLOy9l1FSrkq/e/ysd/uP5DdgnuW78vQy9iWEWFVQTWEY1H0JSfptD8XfMpV/pcfCoAWPfq3Slz6qBKKJQ+wnkAkShN1KNGdNIlnBcxtGhndvvZDImIV7WA1VJMJ2+aTKitChUVaqd1L7EI8Oq3r7KijHNb3gMA1JOXT9LzNZ7nmswjVo6gxR0DMbLYAP2AVLhhQ12G2loocyFO7GS5KwNqH5/yOPWs2ZNdeKEoA1gRuyoDpfUsdfs64B79ZIUnA32Uxse8nfMYWIc2GGoDK8YJgLVP7T68cKBaXJEXY1Tj1gCr+R02FjAWMBYwFogLCxhgjQurmjbjhQUsYE1dMZcy06pXfKIju6vP+FXPhEtepWc8lFBxAupHcVNBlzyJFfdxAJWL66zK9VdUWsU2/6FAzVeVehpOLGxYcOsGqJGAVeE+xQZU5YUD68HJ8kdaVli9gFW30ILPv97+Nb269FUa+/BYqlmwJoPYd799R2NWjmF30U5VO4UNrJXzVeZaqVBIC2YOQBs2xG2WzVmWdp7aSd1md6PHyj5GT1Z8kuEQQAeFMn/G/Fyu5sKfF6jppKY06L5BBAhEsibEVzKw/vAhrTngD1jhxowkR3tP76VaBWvZfYH6CfdlTowkPG82sCZJEYhhTZ6avweEjls7jp6o8AS1Lt+aswTLwAr3XZwLoD6g/gAGZOu+Ayo/3vgx10PuU6cPx+/+cuoXGrt2LIMn1F7USe4wvQP1rt2bk0hB1dx9ajd9uvlTKpa1GKuqAFbUQQaMonYz2v9qy1ecJGn4/cPZJRoKK9yFLWBVPYfvfv8u1x3GPqh9jG3P6T3sSlwgYwGau2sufbvvW3qlwSusRmNcQGGdsX0G9w/A6nj3Kd7munFb6GQ2o7DGi18/0wljAWMBY4GEZQEDrAnrfpqrESwAYD3LdVgVwOrlVhkgrgBoSfCjBbxbkHBJqcL6vBY/YKVVDlVlYiQIDXENVtVd9QGLlqIlQ67ucztGVlRKNbVjLfVLhnbVxF9uVzUW5OP8jg1rmKqULHyXFcCarrgNrPJ+snJstyfYAPGhkzdO5phFJEtCrCKgqni24tS2QluO+YTrqy+FdeEgjl+9r9h9HMOK2FW4wGJDDCeSJkElzZUhF33+4+e0av8qKpatGLu23oi6QQUyFeDMuVA+0fcxq8bQhsMbOOHP560+D5SYkYE1Wwl6ZHK0woqkQIBDyyV45AMjWXFcuGshA6+lSv5w6AdqVb4VQQ0WxyRcgqGwAt4q5alEyZIk42d875m9VCRLEQY8ZNFFPO5ry19jeKxRoAZfIyAW6i5AuFaBWra7MdoH8KHsDZJJoU3AJj6DOzZcsbtV68YQ+/nmzxnGoRgDWAHBcFt+qORDrM5ifySRghoOFRX2QGKmB0s+yJmJT10+5QBW3ZjF9czbNY+u/nU1EEdMxIo6rhkqLb6zgBWxzegLFFYLWNF/cfOMvxbelYVOZaNig8qYpEvml9hYwFjAWMBYIKIWMMAaUXOaxuKTBVTA6gZkIRChiefUQsmtqL+qyGQcMqH0cn8OI9kSrhVQUDRrUaqctzInbrGvPwisSE6z78w+urfIvZw91vo+LMAUkjGpMg2jLQDOuWvnuB+IK7AgOgAAIABJREFUnZQXEpQKrgjIOtfh4MqEW/ysb1j1KJ0k2i5oKIc9rTGY7Y90WmB19QyQFHpk+52zfQ4nDcIGMLy36L2sdMJ+cFUFoAFo4U6Lbf7O+aygVs1flfeB6+qmQ5soZ4acXFf0s02fUYfKHah2odq8P5IGVR9fnbMEt76nNV2+fpk2HNrAwIcNAAZYQkIh6/oPnTvE8AaQrV6guv35Lyd/oeOXjrNLa8YUGWnJniUcU1omZxlKRIkYvFD6BhuSH6GcDVyTn67yNMMfbuXAJQMZBt9++G1bBYXNAHAAy1/P/mq/pvA5xjbclxGfykmKbvzJCZdwrSIUItETYB9KpwyLsC9AGGovvoPLMNpDwiOU5+GY1KgoWrZ3GduL70WyNAz9VmInnPu3879xgiYchy1bmmxsO7SJcjZIgIUSNtZigc5rARmRkezK6mf+DPk5qRb6BLX76IWjXGYIqivaQHIn2AUqOfrF90n1ngjcQMcmLqYUPpmdig02wOq0kPnLWMBYwFjAWCC2FjDAGlsLmuPjrQViBawuyZRE6LUm4MEZtyP2S3ZhVU4CRbiMiuLyGIgxG9hgIEMD2sAkff2h9ZwBFa6Wd+W4y57g/3T0J5q+ZTonwLk7992sEIkTSiWga4BWdS2YyHaZ3YU6VOpADYo2YGAVJ+uYfMOtE7U8kanVTvTiM9mSSiVSuRZjso6EPHAv/l/5/wVso1NrdeqqJtGTeF98Q3Bw1DvgUWjfz4TfoZpKT1HWP9JRaZXC6qWmeyUBUyx4iAsEIbaw+hU8L1xUAawo34Jarth+PvoztfisBb3b7F2GYfsQSfF2fVbC6JfVzp7f99DoVaMZCLtW68qxoRevXaSus7synCHjrTi+Qv6t8hqIgVeAasw4lHwhjlY7vsSx6XORxdcCSxAwuT+ahRnHfdGBqiJUQfXiN8Aab38OTceMBYwFjAX+0xYwwPqfvn2m824WuBXAqnXV9CqRIwGPNZFFltNXlr5CC59eGIiTC5a/eHHei7Tr5C56uf7LXLPROi8S3Pzw2w/05kNvUqEshQKtCgqIPEGWQUoH39ZkeO3BtdwftF8yW0kblK12kDAGMXPICNu9ZndWfxwg6TFZlyf2qhhg7AO1DucpmqUoJ6VBbKRuX9uVVwJa5YRdE1urg1jxfuuAwa+No1lQkqygrDGwlgh1Cdao+DZ0hLvQ4hVTLQErXGPHrR7HajdUQ2xQM1GTtUGxBuzKqrz+CIK0da1YxFiyewm70f514y9WD+FijDqqcAlGzGzI+FIo+fJ9VMVch7i7e4wb67w6SNSNe/nZ0Y5xF48E1cKAWz/sW6zxvNAtrKg+L3Iyh1FYzc+ysYCxgLGAsUDELWCANeImNQ3GFwvYwFohkHhEnMi5ulUK0CdP9FSTQaHxEBXDdX/FpBfqKsqETGo5id0i0c+fjv1EzT9tzq56z9V4jt0f0S8kdum7oC+DQvuK7e1SGCEJUxS1RkNgSQNCKBuy4JcFnKDFysQq2gRukHAZRtIdlOawrjccd2CdW6PYFjLVTt48meoWrMuux3RHdAkerdIUhGVX1dRPMihZsfUBufJ9d/xtxUVH3wTHI4P+AljvSl/SFVit63LcSxlAFX13jc32sdACF2IkUrLvcRRxfVW4l6rgR+ynuEDigH9ZYZUAV+eeCjdfQDS7PAevFXVOrazIbHdVDV9JbQ8BRcVxsseEG8T+ExVMNOZHXVXsw9Dso0aw6jmzx5pCLZa/096v4DtQhlJ5gUt+1xc+lZ2KDy5rYljjy4+g6YexgLGAsUACsYAB1gRyI81lhFogYsDq5YYZPLXsHipDis71UpxEIltnz6970tvN3ubYNShGUDjh/gh333qF6nFWVUwcR68czdk9hz8wnGPrUJty6LKhNGvrLO4RYvxQMxIZVAG9gGFM5L/d+y0hxm1Vl1WcFGbHiR3Uflp724AosYF4RJwD5Tr++ecferb6sxz3iK3K21X4/4hJBKgCJtve05bqFqrLxyBhzfJ9y9mVGRtqRjYv09wGnFW/ruKsrEhig61RsUacUdaKq2zycRM+/6vLX6U86fPQ05Wf5iyrSBQDKL7rzrt4Mv/mujc5uQ+SxsAdFOd47K7H7EUDZFedtnUaXfvrGhXOUpgXABCn17duX617pEr5su6Pl0rluQgigqqHi6UIrA5oULg729AhxeiKsOYYi26x2T6A1dd1Sq7ubn0Ux7/y337dVMPJaq2q6xuGO7CbO64fddW6NzpF1c8ii+s+MYBV18WEwI2xN53qWuRUDgOs5sfYWMBYwFjAWCDiFjDAGnGTmgbjiwW0wOoHQDWTellh0E7yFMl3XIE1uD/g76mvnuI6lMhyClCFuvpyvZe5PiVKTgy4bwDtOLmDBi8ZzJDYrkI7TqbT4P0GDJGTH5/MmVvf++E92np8K6FeJVw4Ee8HKBz30DhONIO+A+qGLBlCX7T6gkrmKEkr968k1I9EzCpKofT6phcnpMHfUHiLjSpGT1V6ioFy+4ntHN+KDKt96vZhd90+C/oQEv0MuHcAZUubjZPmDFw8kF5/8HXOrrrqwCp6a+1b9Fz15zhpD9oYvmI4q6atyrXixDUdZ3SkzKky07im4xg0sU35eQptPrqZulTtwuVUBiweQH9c/4NGNR5FyRIlI7guj1s3jjO9wiaL9izia0N90Mp5KrPb6Bc/f0HV81enXrV6KYFVFTvrcC8OR1lVudoqgFJ8VkQQzHYpPZUJKqwxBlbVOA+Ch9e41QKuoq6nPK5DQFlRJzZEufPYJwSSBYAKATddbLPQd1sBleJsdSWYRMVUvD4HcEpKrrjA4RcuRdVauUDixxXYJ6x6LTxo33XSC15sp+jvdxpgjS8/gKYfxgLGAsYCCcgCBlgT0M00l+K0gG9g9VKVvNwqZQiQwcbqllv8YbAPKF3R4tMWDKH4r+fcnux+iRjSkStGcrmMsU3HcomM5XuXU8/aPTmz5ycbP+FakHOenMNnO3XpFAMqYgpRrxLJcqZvnU5DGw7lEiDYrt+8TiVGlaA3HnyD6hSqw9lRv9n1DS3ds5R61OpBOdPlpH6L+nFtSiRcwvlRMmR+h/mslkIhRe1IZDbtX68/rTm4huBCjBqXrIIG7VDhrQr0VMWnqHHxxgyVRTIXoc5VAyox2uk+tztneO1Xtx99f+h7VmgBoqj5ie+v/HWFJv84mbO8PlnpSc4Si2sd22SsneQJNuoxrwcDKeD3ow0fcSbVx8s+zueB3TrO7Egty7bka/EDHeHCqpdCJbu1ymAnjl4dsHpBhgMew12YicW4dQVQefHGpV8h9yVolHCBVbn4IMBeyPe6JGGWW7l0DW5gCbj1o8bHRF31G0sr3g+3vtoLE7ILtioJluJeyL85BljNr7CxgLGAsYCxQFxYwABrXFjVtBkvLCADqwoorEljNFPaM7fojL8RAtaQODyF2yTAq9nkZpw05pG7HqFq46vR5FaTuX4iSnjAlbd7je705po3WSV9osITlDJZSnrs08c4MRGUVmxIflSvcD1WPqG2ot4mXIoRA4tSGdjm7JhDfeb3sZPT4DMkVupavSurpiv2r6Bxa8axWgqVtfbE2qxg/u+e/zFIouwH1FiotsjSOmrlKEqXPB11rNyRMqYKuA/DLbjq21X5M7gof/bjZwy3JbKXYPuiNmiPuT24TA0yz074fgKrrJMem2QD7ZGLR+jDDR9SrnS52C5wkUY8LSAYtTfRDuIqn5/3PNUvXJ+TT83ePptal2vNCXjwPdocsmwIvdbwNY639Iqb1cGqNcHXAVGIiq6Y+CvBVfS3JKLsrLCW4hhWGT4cY9UtmVEcA6v47Oj6qARQr34p3KV1wKp8pjXZoF1jWW+BO7Cngi9kLY6kuqpTd0VYddw/jSdAyPtLGrNoD8BaYnA5E8MaL34BTSeMBYwFjAUSjgUMsCace2muRLJAjIHVJeGLTkXTuftq95ddKwUFp8lHTVgFvfDnBQbUz1p9xrUtP/3xU1r/23qun3jw3EGuhQmQhZra9OOm9ELtFwjxp/ZENPAPOnLhCI1ePZpKZS/FsaaoI4kNSibiWVd0XhECReg3VMyNhzdyHCyS2rSb1o4mNptI9+S6h6AiIS52/Lrx9GCJB1nZfH3V61x/EuewwBluvCgz8tZDb3H9RyRwGtJgCLs2YwIMdXbI0iHcxoMlH6RuX3ejCrkqMOBaE+StJ7ayoly3cF2qkrcKDV46mMrnLM/ZgqHMwo1z96nd/DlK66BuKGC7c5XODMmAYmRfnrdrHk14dAKrzjp4kSfxbkqZA3qDtrb3j85spEzE5bhHihhNAGvZDKWdwOoFelIfHEl7hP7I40MFm74B1A9chpsh2E/CJU2bKjhT3UNWHSV3YFb8NUmSbJXSR5Iua19V+zLAy4qpDi7lfnnCr4frsBusui6sCZCqWngp9ntOKjHEAKv5MTYWMBYwFjAWiKwFDLBG1p6mtXhkgfgMrKpJoTWx7jKzCwPh/F3zae5Tc+me3PewW+zUn6bSpA2TKHeG3FS/SH12GUayIQBaow8bUYtyLahnzZ58By5dv0QHzh6gMneWYeiEQolyOPcXv9++Q1BH4Sq8uONiSp8yPaFMCMrUQO0ECL6x6g12E0bcKNx/W01pRcMbD+fET4cvHObswIi5faHWC6xavr7ydUqfIj09U+UZypw6M4My3IjhevzOw+/Qwt0L+XyIx4Vii3Io07ZMox+P/siqa6bUmeiBSQ/QiEYjqFqBanaSJiSWgqsyatAWy1qMY2KhsD5d6WkGY0D9Bxs+YDUX1494VgBrpyqdWIWGCzG+R1zswHsHss1UE3bZdTJWsOpj0UM14bf6lf1SBirnBawKV3ZHm2F6BihVTFXCI7f6qpoYVxGSlUqdaK8YAKunYh6TcjaqTMIisCq+Vy6E6GJqFUmitGDsAqAhrsU+Yq1lMLbuj2MMeI0v4V1vPSvFf89lgDUe/QaarhgLGAsYCyQUCxhgTSh30lxHiAV0wBoyMVeoNboJdsTcIOWah8Lkt9/CfjR181R2m0U9Vmx///M3zd85n7rO6kq1CtViN12oq9YGN9m1B9YyxGID4EJZhAsvlMW5O+ayalk5b2Ub1tYfWs+JmwCguTLkYsjFMY+UfoTdh4ctG0ZFshZht2PMuXvO68n1T6vmq8pgu+vULt4PCZjuTHsnu+ECFBFTi9IiPx75kbMQI7MvXIx3ntpJH6z/gDKlzMTxpVBccU5kMUZipF2/76LuX3enaW2mUc70ORlYAbtf7/ia0FdkKi6QsQB9ueVLWr5/OdUuWJtdggHNie5IxDAOl2Yov1/89AWrq6jFCQUasbEV81Tka0mWOFnABirXUZdYRm2ZEU3mXlEV8wQ260YGx2L2yzEAVp8lbUT1VHVNYl/9ZLZ27O8FrKpkVBFIuASXb7iol8tVjhdcRNsjOReeDYwHfmYE11txHIgLFDLQwcPAGs9ILpYkcZKQsjNuKmjI4oc49nyUX/IEcg+XZus6lQs1QdVUBatyv6OHqSNlsP0eKn7aAKv5KTYWMBYwFjAWiLwFDLBG3qamxXhigVsGrJpJuA4MxMmjagIJN91tx7dRlfxVGA6tfQ6cOUCzts9i1RSwlixJALywYVKOxEtWKRnEkjYs3pDLwiCjMFxvAWxZU2e128M/kLgJLrfYkiRKwsonEjChtuXqA6vZxReuxIkTJeaMwyhJgxqoiCfF57/8/gvdV/Q+Vi0RK4ssw4cvHg50KoqoU9VOlIgSMUCgRA9K6Kw/vN7uAzL6AgDwPQB22d5lnIXYmjxD4d12YhtfH8r8pEqaipXgxXsWczIqbGi/WZlmDK8456W/LtHPx36m/Wf28/coZ/P++vdZYYbdEt+ROOCmK9W5dFWqNHGRIW63wuKHvDCijQFUjJ8cDKx3aV2CxYUT1Riy7O/mohyyj1fysZhkCJZjeL0SLiniJ5XKr5TFG+7yK39dyeo9FkfEZwxj/9nZz3LWbST7EoFVvuc6N154Mbyy7BUqkKkAu7zDrTwEfCV3Ylmxt/oUMvYUwCq7m4eo/xp3Zu05FPtb7w7Vwo01ptzUcHvc2W8hIgBrySHlTQyrYBPzT2MBYwFjAWOB2FvAAGvsbWhaiKcWiA2w6mL4lAprhIFVnGzbk8owJv523324pcoKWshkXnIvdFV6FOqkFgw9XDSVrpUqF01J3bz+93XacWoHK8WoEYsNrtVL9i7h7MX5MubjerUxVVd1QOMWeyjeT/HeOMaYlMAmx6WMVD7jXZSiTObop0uj5OqA1RP0AgeqM9pGDzzPpE+6Z0XZrzgE1hW/rqCX677MbuAiuEHFR73efJny8YIMrtlRpkZQJ3XjG/HkqHFsA2uytNrSSLLSqgJb+zPJXThE5fURMyu2pR2f1rMjLqgoFm3E943KE8WxCCfWFQ4eWOJ0bgOs8fT30HTLWMBYwFjgv2wBA6z/5btn+u5qAV/AGoaqpAPBEOiT3E2VABqGG6R8vC7+LDqvTnSmYwsaPOMGJUCRgS7EpVEVlycAq6cLow9gdXWjFCbg4n5wnYZiDJUaii6+Q0mbGgVqsFqdPHFypboqAo6ba6gbsNrfKUqgiPBm/1uc8Ds8LKPozssA1jK+gFUJwX4SNLkk/rIfLB+lmCIFrKrr8DVuo4gTkumA1bFgYI1Rl5qp8jODPngBqwypugWXkLaDzxHXf5VdlSVXXeUzGUNXYN0Ci7J/KmVdeF+IkFvyTB4DrOZ32VjAWMBYwFgg4hYwwBpxk5oG44sF/i1gld35dEArTvT8xgqK4BOi0LnE4vqa+HsklHFM/EX3R2vyHxNgVbjaOtQvRZ+UMCwANFyGEc8IyMAG983c6XNHx66qYFt0y9Spyhq3SgeseMCqykVXBFhrTKiAVaV4OY6V3GQ9x0csgBVtHz5/mN5Y+Qa1uacNu2sjnhm2X7BrAe08uZOer/U8u19/sfkLWr5vuf1aQI3fSnkrcdwx2jly/ggNXz6czl87z/sgBhrli/JmyMtKOOKe4ZKODUppmZxlqFftXg6FE+WSRGCFazkyS6OME1T1yZsms/KKbNSoJQw386xpstKGQxsItY+xvd/8fVbfsSEh2Nc7v6YffvuB/65ZsCYfh6Rf7BIcVFifnfMsf49+cpmpik9QmmRpaN/pffTt/m8pX4Z8nPTrzNUz1KdOH64bfPDsQRr/3XjbHmi7acmm3Abc5RGTjfPM/2U+/XXjL3Z1x3WkT57ecc1+3ZnFhRQeqy5u1zp1WH5XqcYsPjPAGl9+/Uw/jAWMBYwFEpYFDLAmrPtprkawgBewWhM3x2QsMBNTukH6VVhvBbD6AlCFu6cMODrgsdQcr1g6a7Ju/Z+VIhfwtc4nx+RZx4RMmAUlNkTBlBLXyK6RYfVdAFY3t0rbXooMr47r1pRHEY9XTfqtcwNY785U1qGwRhxYvca5R4ZguF+3+7Idx4wOaTiEoRKgN3L5SEqVLBXX5gVIIm65ednmnEkaGaE///FzLsHUsFhDhsX2U9tT+dzlub7vletXOJM0khwBbJE0q/f83pzM64ESDzDIAgixACEq4SKwHjp3iEauHEmPl3ucWpZryfHPyCyNbNsodfTNL9/Q+z+8zyCLMlCI6+67qC/HhiOL9NW/r3KiL8TEtinfhhc8kLhs6d6l1LJsSwZWXPsL37xADYo2YFgHbCOTNbJtd6zUkfae3ksTf5jIbSFbdfY02bmUE+Kqx60bR4+XfZz/PnDuAC3evZjjxpE0DJD61davGHTb3N2Ggf/d79/lhFHPV3/eWXbHpwu++MzJ4zesMat4N9rvzuBCDYC11Ct3mxhW80tsLGAsYCxgLBBRCxhgjag5TWPxyQIisKrcFpXA6lJXUul66RNwQ2K/JJfgEABVuAyLYO25v9SvENgJfh8pYLVA0687rQysShdKRRIbEWxVCY90rpVuEOpHqfI83kesrwoW5Am/9XcIsPpx8dUorDFeaPFR0ubTTZ9y+aPNL2xmBRuw2HZqWxp2/zBWUN/7/j16qPRD/F+SO5Jw1uceX/dgIP3gsQ/onXXvcG3eWU/MYiURdl5zYA2NWT2GutfoTvUK12Ng3XB4A83vMN9OdiSOWxxjAeu9Re5l9+CuVbsyECMxGdT2QUsGOYAVGa0BnjXy1+B+Tv5xMr3z3Tu0sftGzoD96revUuEshbmkE7YTl07QiOUjqFi2gMI6Y+sM2nR0E7354Jt8jptRNzkh2ZSfplC36t3YDR3tNSjWgJqUaGLXPh64ZCAruwBnAP7lPy/TFz9/wQnEnqz4JKuxiLlG7eOCmQtS1D9RNGfnHE4yNvL+kZQhZYbo+GuP2FsHjIpwq4lb1o5xOX4+OEjldxA+NsAan34BTV+MBYwFjAUSjgUMsCace2muRLJAfAVWlTrqCaBSjKNObXMDUBF4+d8KF2ILbmy3XIWLqyr+zS+w6oDWL7B6gaMDPj0y+8ptieqwLsZP/lxlJ10fHbCtmfRb9rnzcia6R1RY4xhYdQsauoUWyw6ogdvw/YY08bGJVCVvFXYHfu+H92h+x/kMXp9v+py61ehGNQrWsD0X4EYMNXJ55+X00vyXuI7wpJaTbMV018ldnJEXbrIoidR/cX8uTfRpq08DVlMkEwOwTvh+AoNf77q96X/l/8eQiH6GAOuub2juzkCZp4q5K/I+UHBRtmlBhwUc+9xlVhdWgVHyCZsVwwqVuO3dbWn06tG0dM9SzpgtLjrALRjAij4CWJHxGrHTln0fn/I4wy8g2dowhpC9+qmKT3FJpoW/LOSyVXAfxndwS/5g4wc06N5BrDjzYo9L+aUQTwTRBV6RaEn0arDfHxoPAhGCQ94nRFTqTF6jsJpfYmMBYwFjAWOBiFvAAGvETWoajC8WSIjAKgKfY8IoAa1qUq8CVgeQCFDkF8Rk0HSLgbNVVTc3X49YUhUMygqpa6ZjDcTaAKCLU1UleVLF8bq5AgvnFif+sgKK7+68kpHuyVQu2iU4ngIr+g7FFK6rrz3wGg1YOIBr9z5T5RkG1s82fUbP1niWY0Ct+zJq5Sha9MsiWtppKfVd0Jch85OWn9ixlajXO3TpUFZlH73rUeq/KBRYZY8JLmuzfyXlzpCbQRKuvShj4wdYsVCBY0Vg7Tq7K2eVrl+4Pj82cPkd+m0wS/DdbWnMmjFc+unth952uukGY0R/OvoTA2uHSh1sYEVf2n7ZlhOAPVP5Gfs48ZmBS7AFrHAjxneInf1gQwBY4SosLnzE1KNBHn9ez5UI5ar3iAW6pc7mpdKv3GNcguPLj6Dph7GAsYCxQAKxgAHWBHIjzWWEWiAiwCqXEgnMzBwxrn5iXuUJtthbEeS0E0OvEjURBFYHdErZVK2JqSqjqRv0OSbEFrDGMuGSbpItKky+JvSaZFFuSpUDGjxsZNlMbk+0pf3v4ADIeQUKqwuwemW31oxbx3l8xDh7Kaz4fu2BtdRrXi+a89Qc6jSjE41tOpbdadcdXEcTv5tITUs1pUfKPMIuwSgx88K8F7jm7/hHxtOE7yaw2jqj3QxKlyId3bh5g2NH8Xn3mt1ZeYRLsKyw6oAVdVjhYjxp4yRa2HEhx7qKCiviSQHSosIqAytshJjWOgXrUOvyrVkNRb1huCmXy1WOFdZZ22ZxUqaPW3xsu+miZvCVv65Q+hTpacvxLUpgHbxkMN2IukF96/blOF+MCdgEC0SIlY0JsHp5HahK6OjGr8PN3scCizw+DLCaX2JjAWMBYwFjgbiwgAHWuLCqaTNeWCAcYJVVLvFvG3o0sVwqYNUpl9ZE8b8ErLKq61A0FeVBlCCpci1W1FVVgq1LCR0VQMuQGs6E3l48CCPOT+nOrEkIJd5/0Y6O8UBRlPNyJqqQubxeYf0XgFXlhm7ZusLYClSvSD12733/sff5ck5eOkkfb/iYgbFh8YaceAhxngDZIQ2GUJlcZWj3yd0cX4r6qFBEz105x8CJOE+408ItNlxghVsukkEdPHeQpraZyn2xYlhlYEWtXlyDqLCmS56Opm6ZSusPrafHyjxGaZKnYShH0iWovgBWqKvDvh3G/UPiJtjmyMUjHP/a/K7mtOf0HhtY4SptjVNkJZ60aRJVzFORKuepzOcG3GZKlYkaFm3IwLpo9yJ2CdYprNaCkuq5VC2y6BZwQhZSPFyHdQss4ruu9Nl8RmGNF79+phPGAsYCxgIJywIGWBPW/TRXI1jgVgGrOJEXlQu7K261LF1KTFjHW2BjTxhVdRHjUGENZ2LsUGe9XGZjCKwy6Fl/iwmXxPvgCdDB++MopyMBq+qcViyh28RfHg+u8a3RftwEhTUugFW3kOInhtUNWKdsnsIw2vru1pzx1rLJ+SvnafrW6Zw0yVrYeaneS5xZmOM/o4gOnT9Ew5YNsx8XwNzDpR+mLKmz8Gdw9wUIQ3ENibsOPguIQd1xcge7EOdMl5POXjlLAxYPoHuL3ku1CtSiqT9PpUKZC3EiJiQ22nh4I91X5D4qlKUQQ+P2E9vp440fU/97+1OmlJm4DA1UVCir2BBPe/TiUVZTofqmTJqSz4FsxJZNkXUYgJs5VWb69eyvtHD3QkISqKJZitr2QBKlXb/v4v5YNro7190Mq4i5RRblzcc2czsZUmTgtvf8voeW7F3CGYqR0VgFrCHjUyo1pRqH8rPqpsSKsOpQt4VFPOzDwDrUuASbH2JjAWMBYwFjgchawABrZO1pWotHFrgdgVWnFKtgQwRga0IbAl8uMZ/yMa5xryq3WQ9g1YGmFh4l+FcmjrKSycREGVYkolGqq37iWDUxqdb9A7BWzHy3UmEVFzBEkHDczzBd2WMLrNZj7wa1IZ4IKo8FjZuy13XqVH8HqMmLED7LwvhdhNEq+z7c6rXnUHkXKOK8VcCq+yycMeu6wCJ5TcDWd53Nb4A1Hv0Gmq4YCxgLGAuvgb1EAAAgAElEQVQkFAsYYE0od9JcR4gFbgmwyvGsQkIhu0O3UGG9JcCqgtioKAqnBqsIEn4n0F4KqAwtIcqwpt8MCy4ldEIg3gsiXGq0yhChbJuIcl3JHCtg9QOgcryiDZ2C0utQ00Q3ZAWshHgayN4DYSaO0rWnAvNwgZXHknifxOdWoa7r3L7F++cAVq+FnqBtwinDJPdBq5AqEoc59lUs1jjGgsYzQqvACuPlrnP56a6hFUzSJfN7bCxgLGAsYCwQUQsYYI2oOU1j8ckCCQZYFfGKnoqpzyRNIuDaE25LwfFZ0saCz38DWB2gIoGkF7DKx7rG+mliUq2YVx10K5PYSOqnGDdrAVCuK1moUpaYK6wGWKMTo6nikmMMrD4ThdnnFOvzSmNI7pfnwo2HV4AqflWETPl71QKQFvxV3gUKhbzMuQIGWOPTj6Dpi7GAsYCxQAKxgAHWBHIjzWWEWkAJrLKrpKIWqUrBsT9zqV1qK1RSdk1dFmGxTZ2SZcGgrH7Fd2DVuigqJvAq5Ui8bqstzwm2C7B6uUxaCpTXfvI9CwFWF7C1rklcGNCpVlBYA8AaiOOUFTBL1NKNy5gCqzgOXcftLVZYdZ4DKvs53Fg1yqkMrDr3c8u+bosZjnGpyYAdMq5Et17BTT1kkcUlDlxWTV2PldrRehS4eA+EjH1JQYeNyp4vaIDV/BgbCxgLGAsYC0TcAgZYI25S02B8sYABVqfK5IBeF/C24c2nwmoDJf0TYCtVzVI3d1yVi6IItirFV6P46MDCC0TDBVb5PMprVsGGGDfp4jqc+6qlsBpglReQVAtKsXUJjimwhrjlRhpYY+N+r1J0vWLJVYs+LuqqDMkGWOPLr5/ph7GAsYCxQMKygAHWhHU/zdUIFogksHopPKLhRXdAWR2zgE6Gx1ulsPq5DgOs7u6ksrunJ+yqVGURDBSqVq6rmalylnvipcJqwaEDHKXM1bIap3wOwki65DVuZbVR7Jsfl2A/wKpb9FAquoqEYqo4URm0Q1RSH8DqtRhj2YLtEGb8qqN/HmMW+wJYywytaGJYzS+xsYCxgLGAsUBELWCANaLmDDT2yqK2cdCqaTJcCyS+mYQ6fzGA0lTIZZee0LlW+pkQW5Nux0T9ViRdimAMq9d16ia3Fmi7TY7FGFbtfgLY6LIK61wbveJEVS6SKhBRXYsndKrK3EhqWljX7BFvmyCAVXYbjkXSJa9xqwNW3f2PiUtwRIFVpbS7eCGIC124Jl/PmipWOgbAqoN51XNa9lxB2vnQGjpU9NdwX9dmf8ECpe6sTM3LdTM2MRYwFjAWMBYIWsAAaxwMhZ6zG1Gp3DUtE/P/UXLQuTk/sf/if4Tujc9Unwba1H0T/bnr+YNfup3B7/k1V6W4emFPZfd99l1oWT4i0Y1EVH9kfaJEesvFwe2PRZOOYqqxaCdyhwo9ilyj2pYif7awWgxrZ/kiYnVwiEWirkURXfyHKFEszB7ZLsWiI34OjdvOxm3rMbi+MDoUxq5+OhKDffz34I6oO2h7lx10pvQ5j/O4/9o4DrZ/n1RNer/b3X5JYmCMkN9b7x6Ed5Y//jxDSZMkovaV+oV3oNnbWMBYwFggAVvAAGsc3FwAa+k8tYMtB37O3EDOC1a9QFKNrL7OaHfMzznCO48bXkvfhewaU1j1M3XwM1G6w3HDvBYb3KdRfvrkZxBGftqlGJh05vJROnP1KN2ZsbA9atVXoBhf2sUWt+UO1fNh2UM3htXjR39nvWyn+97nGHYZv36eGefV+hkvXmM4dIbv5x7G/Tj2ug9+ngN/+2w8/A0Vy1nV5R3svDP/6js42BXzDhbv7e37Dr547TQlSUwGWP096mYvYwFjgdvEAgZY4+BGRwOrbjKumYhrJvxeE3EvoHJDV5C01/TXordYnceeOkYWVsObAntdqddE3w9M6K0V/lBzgzkfrfnrrqOhmABr9GRfh0W6jtwKWI0GEz/Q5mc8OUbRLYVVP+PBawyrEVoeTX7s4GMEOpbqYjAco08R5sEbD1nAat7Bofc2su9gryfMeX7zDvZ6bgywelnIfG8sYCxwO1rAAGsc3HV3YI0UrLpNE9wQVfjOntu6zQb9Tfg0eoXDuiFTFZfJvhcc+zlf2BOlUNMITfibMXtNx7yHmx8oUbTir3uep48G1iK8r2/I4x3jBljdRrN1yvAXdUL76xfS7HMpL9etFTdret1APyPLS5UKB1a9+uM1lP7dcRwOsNpXqhnDfpRPr/eV1xiOxDn8vBMj/Q6OOKxG5B3sb5zrR/C/O3YNsHq9W8z3xgLGArejBQywxsFdDwBrHc2EP1LA6g8ktROlWMFqzCb7fpUpr8mfdcv8TSv87OU20fc3cfdzFq8JUljTLH/dCnt0ewNrXI/fMMaW5xj2uisquHQ37H8XVr0HjJe1vAeTX+QPex3I+9TSHhsPzbddgr3eJzEH1li+g4NDPWawGsZz4jC3GxG63T/1+PE3ZvzsFal3cFhvUeVA9H5Sgof53jG84WuANTx7mb2NBYwFbg8LGGCNg/vsF1hjPlGK/lF2m4xpYVX4TY/ZZEnXsv4XPJKw6n9a7DVRsonHHgWuNlOMFf99UQ00r/5FamLvf2Z15vKRYAxrEU911Wv8BoaZ7ty6b9zuQOhkO2bj1zmp9XvP4y2s3uE1Cr0g3LkEFP4rMYxxHFOecHTKezxHK6zuCe+8xnDMxpfufkj9tl8/btejs+2/+w52+wVyjh+vsfEfegfHaux6j1nLbgFgjTIxrOG/iMwRxgLGAgnYAgZY4+DmWsDqBpOO3z7eUbW3frKvO0K8HO1E3OdESX32WzlRCr1Kr6l59PV7uVA6J0p+oSXUvv4nImLffM99wm4+7AMcT4A7sGqsFLHxGwZIeo5ht4nyrRzDbk+R173yMYaFJrzeN/Krzv+zpHtJesFI8Divy1Q2H6OD7JYsYPWyif19xMaw25sk9GbFFojdnhjnu8p1oISVYC0cWHW/i27vYH9vSJ8jUDOAvZ6vmI7f2I1dA6xxMCkzTRoLGAv85y1ggDUObiGA9a6gS7CzecUUMWITpfg52Y+5shrHsKqdv/maYrmUEtJP7n1NYyK3k+vI1p3mdFBhzZkxEMMa+fHrNt3VIZTUW09YDZzDDRWt6/IDbTEfwzGFVa9puNdE332y7+ea1YPHq1/hTvB9DXZfb2i5pQ2HvqHidpZgJ7qF3HvzDmaTROp5CdjXCwZj7gIcP8Zv7MeuroULRmH19cybnYwFjAVuLwsYYI2D+60GVsXKu2ai5P5zH8uJuOdk321SqrgGl+qwIdfhONxr2qE6l/tE/NZMlMKdqHhN3Pyyb7jn1VfndRvyUFhPXz1KocCquR+3erLvOX79AbFzJOlt6xdWQ0fmvwWr7uPEJ3IqhojHOPY9PH3vaPch/COI1MCqG8O6e6U7c7jvYGl0+BzDkQJI/Rj+r76D/fwOhC5SuI4jX4PM106OZyf8I4igsCY2LsFxMDMzTRoLGAv8ly1ggDUO7p4XsEbP8cOfKPlZCddOQzwnSrceVtXXE2oXfxNtt0m1ffHB9f/QCY3bUPB3frmF2E7y/U93/O/pPuDVwBopWPUHk5qzWesRwfunh4nwxpTbEyWcQ3k63ZPmhhpud8prlHllAda37YUm+lER2zEcLlzEbKFF7r8XsNr2EOJ/nW+EcMeX2xJI6DjycgW+lbAa3vPi9abxWqCLHsOuz7lyyST8seSp9HpdjseCbHi/Iv4mGwZY/dnJ7GUsYCxwe1nAAGsc3O9QYFX8NEdTa0gP1D/5/mAybib7usmY2wRZN9n3mqbEL1iN2UTfAzxcJ0meMyh7vPjf0/8gjy2wek3E/UyOtSMk+EVkz6FDg4QGq+GOltiMYWu8eZ/Tew//Y1fcMxRYI/EODozeWMGk5xgO9z1v3sHqERLb8etvZPrbK7wxbIA1PHuZvY0FjAVuDwsYYI2D++wGrPYPXMRW9nXTe+mnNEITpWjgiMlEyU2FcEMZr2lB3CirHlOe8DUAr8vwdK+Og8EqnTMArEcEl2DN+OKPVYsLbhepuk9aPA1tn8UZ9/bDA+L4Moa9RlpslVXPgScMLK++eLmwe5/Le4/Yj3N/wKpDT10PdbYx72D3J9P+8eEb6/bEy3fex2iUDolbUI2bsets9eK1341LcOxfAaYFYwFjgQRmAQOscXBDncCq+HnWTPb16/duP8L+J0tuJUbUE33d9ML9ZztmMVMq+NH3Kvq2xR9Y1VrF1VxetoztAA1vihUbYI0sTEr3PuKw6jbiBZuFmC/6A92IFe+Y94Tba4+YJadx66V+RMXG/Teux7Gfd0H0lW04NE9IuvRfeAfr3/56xNPb/L/xDna/p15PRug4dhm//6F3sAHW2P7mmeONBYwFEqIFDLDGwV3VAav9m/l/9s4CvIqr6eP/4O6e4BDc3TVAkCDB3b1AS2n70tJCS1tKC0VaKFaKu7tbcHe3YBEiQEJw3mfm5vqelStAYPd5vu8tubtnz86ZPTu/M3NmPknvqpIJLQXeSrClAKtC7pAz9IwKoXRv6/Mkz37nRpLaPouVXg5YzforbWhqXxARLbZItO9yYJWWlSuTLClpvGEUlCBR1Mo70mFFTnQHqDqvx8rAqmL8rV4TET6JdNim/dh/an9HtC8aOgar2u+jrL+ORQaoe29ULgvFwTlYB1Y3GGV6k7oEdAnEeQnowOqGIZQFVv6AajGW5NaZVRhLH5ihJEIdleaHxWmOwqqc/BWtcxttEfTBQSNJu5mu/QoldbcGVoF+CXRYuzGuQn8thsRt7UtplcIKhBxqq1jKiD1FHazad0UJVrXohVIfRBrjalDV0mclLaYswdIeVtNdHFg0FM3a9nOXzTyiOAfLLVyofEekNMquw3IoKHUfpTFx1xysZR52xKuq9P4o65f5DCUZaWnLcK4OrNplpl+hS0CXwMcvAR1Y3TDGZmCVMBA+UmPfzmyw+o6rN5TMpoqcIeCooaRkqKg1PgznKTCNhGapMXnVKKTafqppy/qch9F3EBpt3MPqTv21lqAsAH5g3tV3AqukXdYOKhOSyCOkFt14n8a+ln5q12MzsEqM1kc6B9th76c6B8vyrtI3QK2uuU9/Hz0LQfx4b9Gl/HC1ndHP0yWgS0CXwEcvAR1Y3TDE8sAqghbRB9CJrJSKK/sy4CWZGkPuY2/xm5sNJbE94sx+P7UGyPsy8tX2TzUnm060bDmUki69E2AVLWLYPKfDOizCShXvn90por5Ka6LcW2UQuoJX8x3AqrAHQjVzhaHvhA5bqrWKZg7fMnpYXbPoItIa6W7Zz4XaowPsdUtJrxwLBbZ/MqX7GJfqZGViem/VDZzyPa3b0a6m71l/FXTW8mfysMbTgdUNlpnepC4BXQJxWQI6sLph9AzAWsseCPirJGUgiL5mos+4SmNchbHvsCFmITc1+/7U30fJGlUA+A/KUHLWSFKShTKcam3BDKzebtRf6/dApM2xbCeDd3JmrgSoyGQYNmmVpMCk2nIvrIpwRWq6el/GvnrdUn+m1fNJXKa2pUMMrJXdqMOum4PlNMn4ACINNP9u0R87Ial7T8z9UJKyPgfLmg024lOSpm1bOrC6wSjTm9QloEsgzktAB1Y3DKErgVUJ9ITGvgpYlTaURDAhB18iY0nOzJLqudKn/X0ZSjIGnwLg2KqX0hMazld3ltSpGq6U1Px3A6wqAdBhHVYJE7ESULPgogYglaBC0bNqsa9S+F7bjJpLYFVWaex/VKdj6s6yJ0rNb4CkHr9LYHX3HKwGJF3hXVWnS+q2Y7hefz+dOZjqsMaL90YPCXaDbaY3qUtAl0DclYAOrG4YO0lg5e+tlPEnMuxEH2iVxrgLjH1lA9zCBLd7DPWwqsYgU6zzZ3peywEVG83qjDNDz4StyDyzNlBVadxbnKbuCnVnWfbVAKyByJbWxsMq0F95CSmHs7vK2I+JeoYti/eiQKk8KFQmvwQHScvCMVgVvctKiw1yumTuX0xUDM4evoSnUTEoWaUo0mZIbTdLqXk3rd8EgS5I/tn+jw8fhOHY3tPIntcTRcsWEMyaGvRN8n2Vm4w1tA3g0K019h7Wj30OtlM/fQ5W9zVQem8tWnkHc7DBw6oDqxtMM71JXQK6BOKwBHRgdcPgWQKr6fvmBmPJVca+tQikjBxXGvv2bSnBo/yOP/O+VaE8bMZY6X7m07VkARbJyEkjXLWBpM2gF/XKFlgd1d/bl+7h+rlA3LlyH2/fAgkSxkfOgl4MlJmzZ+Dby46XikRLlteHh0Tim9a/oX7bGvDv62vTvlg2rvBMObfgYk1u9K/Q+2FY/PdaRIRGosMQf+QtnNNquNTrr8xyglAk0u/npdPXMePneShfqzTa9POTfKMUp1JNkOqcPlsCq6M6LN6rKQJB+5fV2b2rcshpN7p2IlPRz9hBU9ap9+dZldQE9X9UiFdRoWeq52AN4CvzsujAqjiT6CfoEtAl8AlKQAdWNwy6NLBKGYKij6XIfBCZ+DbtmAxDx9tXMpSsjCXdULLTImUzSOEM1ca98p20qLgksPItpO9ja8a+fP4K+9YdxeEtpxByNwyRDx/z7ePFj4c0GVIhT5HsqNumKgqWzisGVgf0l4G11W+o27oqWg9orApY1XhXpfFNaolHbhy0Gfsh9x5i0eQ1iHj4CB0Gt0D+YrlNN1QGC8u+aVlwkR5j41NdPn0d//w0F+VrlkS7gc0tbqJC/1Tpsop2NCiyNLDqc7BBhFLfEdfpr9Q9rLVSLdhp0V81b6qtAn2Yc7AOrBpedP1UXQK6BD4ZCejA6oahNgKr6XMoMPi1rb6LYNXm4++AsS82YlSAimpYjSuGkgwSyDyrvUEmUixXGEmuNe4te2oJrI7o7/4Nx7H+3514/foNqjYqg0Ll8nHzoffCcCrgIi4cvgrvUnnQvE895PT2jL21zfNo9K5SI2JgFcvq3XhXtcEqPUvIvTAsmrzaDljNT6Jm/F1r7NsD64etx0ZgdUSHLedDOQySm5ENiZ5FMhLNMaIWpdsRJwqT0xStsKrwHBbNqdFPmdnVbhFE8qnfxRwc+6mS13A176BjxoUOrI7JTb9Kl4AugY9bAjqwumF81QCrUpirnKFkjX7ajX0ROhpFoWR4qPFMKd3D/LvYqJNDDe5r7AlK/VW+l/WTu8dQUmHgSNbdtB8VN6isqUk7YOVuKxjMsVeTR3XBH2tw+/I9dPnaH4XK5kXSFEn411cvXyEi9Al2Lj+A3SsPwq+HDxp2qmnftmlMtRn74SGP8E2rMSYPq5JOqNFhpXdQWa/kzHNRKLs0sCo9j6VOCOcWdYotOdpmYC1l42G10Ua7d9JWW1W8By5QcDXA6s452KAb2nTY8j1TGm81+uv8HKz8DPoc7AJltWlCB1bXy1RvUZeALoG4LwEdWN0whlbAKjD4XWPMSMDEB7myLzL9HYHV2Gf+wGDVqdX4DwBUja+BWmCV0t/ju85h+d+bULJaYTTuWhspUiezeLs8eC/rpePXMHPUEhQskwetBzZCmgypcf7wFSyasBb+/XwRHRWDLQv3IDwoEllyZETjbnVQunpRq3aCbodg29IAHNt5Bi+ev0Ct5pVQpWE5/Nh9og2werC38sDmY9i3/iiiHkXDK182NO9RH8UqxCYO8gBOBZzHyumbUbVReYQFhePA5uMoWDofOn7RHDuW78eWxbvx1qIHaTOmhl+XuqjWqIIJuC+dus7nXTh+Fa9fvUbWHJlQx78aKtQphWTJDdBOx/NnL3D+6BXsWBmA6+dvIUGiBChfqyT8+zRCipQkL+ozhQSbPazexXLj4YNwTP9lAe7fCsLIGcOQIUtabo8SM+1eewC71x1E6IMweOXOhgZtaqJ0teKm+969FYQRXX9D2wHNkD5TGqyYuQEP7oTAM3dWNO3aAKUqF0HCRAlNeEUy2LhoJ7av3ofESRKhcr1yyFc0F1bM2IDyNQXAGvsCvH3zBkF3QrF95V4c2X0Sz6KfI1/R3GjSqR4KlMiHBAnic7/3bjiEOeOX4Mvf++PymevYtSYAUY+jUbBUfrTo3hB5C+dyama2AlZ9Do6VpfUsJbecIg/cojlY4ntkdWelxQqZHtldqmY5yVKFFO4tu9Ci1G+nVNXuYh1YXStPvTVdAroEPg4J6MDqhnEkYC1urMMqYSwprezbf/alDA1jxy1+UxFKqb5tFV41gRGhZEooGUraMwKLDQrle5klosImEmR6FimRo0bSuzWQLHtvBFZPY5Zgi1Ir1uaffR83z9+D9bN3odu3LVG6RhHet2o+DOcH33mI5X9vRFRkNNoMaozchXPg6I4zWDh+NZKnSoZ7N4NNl7x985ahtd3nfihZtTDLnmB1xqhFuHb2NjziGd4kgskkyRKDzqc9rG1i97AGXr2PBeNX48Kxq+Zz3wJv377F4LHdUa5WCXZqHd52EjNGL0KSpIkR/eQpXr18jTyFc2DQr92wfcV+bJi3gy7i+9A9UqVLgWbdG6BB2xrcp92rD2DZtA0cwhsvVl4E5/ETxEeFuqXQ/Zu2DI8Eq5sW7cKG+TsQ/fgp6FRjm/mL58HXEwcgRapkdsCayTMDpo+ej8unruGzn7qjeKXCiBcvHrcxbfQ8HN5x0koWCRMlQPvPWqB20yosl6tnb2J451+Ry9sLt6/e43PpoGehtrsObY1yNUvy36KeRON/HX9h6DTJ961hD3L8+PHQuIOPtYfVwtAnuQZeu4dxX03D/dtB8PCIHZ+3QIYs6dBreAeUqFQE8ePHx/r5W/HfuKXIkc+Tr7HsE53TaUhL5PLO7vDsTMBayFiH9R3PwfKwJ5qRzO+T1H/ZCkIpHNj5OVhdKLDcl8n6C6U0pwnkInmZ0tO5AlSV+uuwaipeqAOrooj0E3QJ6BL4BCWgA6sbBt0aWKU+rqKPoRZjxh49XbdvSg4ALSxUK9mJzCyRcSGWgSx+St5e+grXwqrcPaSUSMbgEYlQS/1VjXorv0hibiw0KhAh0YFgYJUw9M1GqP3zLRy3FtsWB2DYX71RpIK5tIxlqGPInYdYJgDWJ5HRqNywDJr1qo/kKZJizb/bsH1pAGr7V0K7IU0ZDjfM3YlN83aheOVCaNGnPjJkTY/zhy/zuRSKbARWgsPVM7eyZ7VOyyrwaVUVKVInx61L9/Dn0BkgqBu7fDhDJQHrpG9mI7NXBjTuUheV65VB1OOnnCSKzjP2Pyw4Agv+XIVHYY/RZVgr5PT2woPAEMz6ZTHu3niAFj19UbNpJSRKnAiXTl7DwkmrERkaia5ftUaZ6sVx+fQNLJq0GvETJkCLng1QsGRevHj+Euvnbcea/7Yw0NVsWtkErOGhkWjatT7OH72MEwHn0H5gM5SuVgwJEiZg6D647Tim/TgP1RpWQJPO9ZDFKyNuXb6D+RNX4Gn0M/Qf2QVeebKagJX6VbFOabTo2Qip06XEunlbsWbOFvZoNu1SD0mSJcG2FXswZ/wyeBfLiwGjuiJ1ulS4cOIKn3v64AU07+ZrBlabyICXL15h/sTl2L/1GPw61UMtPwMwHw84iyVT16BA8bxo278Z0qRPxcA6+48lSJkmBXzb1kGD1jV5sWDhX6tw7shF9BreEVXqlxdquZI+H7y12gJYP/Q52HouV5q3lGBV4sugOdGSbASQPgdrnH0tl+2UQTiSy9q81uuwOixl/UJdAroEPkYJ6MDqhlE1AavA4NcWDiy3hm3xm8mIcAUMi+DM/n4G8Ylg1d50UjLGxOv61tax3B3Nd1UyDgS9sbtMBN0aQTW2Y1pac1Q9lQx6UbtqgFXU9uIJ67F10T58MaEHilUsYKEW5ic2Amv04xj2sOYq6GXysOYtngv9furIJXDouHv9AcYNnoFCZfOj98j27PmcNXoxLh67hqETeiFH/mwm3bt3Mwijuk6AT2yW4OC7YVgyeR3evH2Luv5VGNCMurpn3UEG2W+mDECeQtlNwOrX1Qf+fRsiYUKCVDOa039R6O3mRbuxd/1hhs0aTSrxCUd3ncbiv9agqm95NGhXE0k5/NcDFBp7MuA8/h7xH3zb10KrPo2xa80BrP53C+q3qYGi5QtavTVft/sZleuXxWc/dzcB671bQQzNlLCqRY+GqOhTBokSJ+T7vnn9BjN+XYBzRy6hz4jOSJUmhanHAZuOYMeqfRg6rh+KlPE2AWuBEnnx7ZQhSJrMEKJMUD3vz2XwLp6X20+VNgUmj5iF/ZuPYvLaX5Axa3pTm+ePX8bfP8xGNd8KJmC11eNnMc/xVfvRSJ85LboObWOlYov+XoXQB+H44rc+8MyVhYF1zp/L2GPb5YvWpnN3rzuA/8YtQafBLVGneTW5Ksiyr4YJWF0yB8vNce92Djb0RIoY3+ccbD/Pv985WLo/lq+01uVHR+ZhR+dgHVgdkbZ+jS6BuCeBmJgYREZG4vHjx3j+/DlHJSVJkgRp0qRB2rRpkSCBpS0S957P1T3WgdXVEgUgB6zaYNX+wys0S1y2d1UMedpX9kVoJoZquburTfChDMUy5pRTsCpjKEl6JRQMKw266ahxZHsLE7Cm81adbMnYxqZ5e7Dhv53oMLQpyvuUNIGn5YLG/RvBWPTnWiROlhhtPmuMTF7pTcBauVFZ+PdpwF5POoICQzHl23nwypuVgfXh/XDMHbsCEQ8fo//ojsiWK7Opj4YswWNigbUJbl68g8WT1vJ+Uakjecpk+HJSH3gXz20CVv/evvDv09DmdA/ek7p3/RGsnL4RtZpVQpPOPkiUJBGft235PqycsRHdvm6DsjWKI178+CYQDb4biv91GAPf9rUZWNfO2YqFk1ZJ9odCYsvWKIEvx/U1Aeu5Y5eRKFFCZMiaDq37NkGhUvlNsnn9+jV+6jsBF45LPx+FDH89cSBKVi6M6+dvc0hwlfrlMGRMb9P9b10KxLyJK5Ajr6cJWL9oNZMMaRIAACAASURBVJJDdJcen85hx8bj8ulrhrI2tUqhvVVZG+MZHoiJjkHHKgOFWkt7Zr8a1x9eebIxsM6dsBw9vm6P+q0o+ZbhOLTjBOaOXwr/no1Qt3l1DW+A9amOAato5hAtGtpMFh/kHCz6hqiY5+2kr77mtdKCoqFpdywYOjIHu2YedtUcrAOrw6+9fqEugTgjAYLV5cuXY926dThw4ADu3bvHgJo7d27UqVMHrVu3Rrly5ZAihXkxOs48nJs6qgOrGwTLwJqjlmC/oys8oDYfWBMMuaJt0dqziLhEpsn7gVUZM8hmpCXMCzfCqjtW9F1lIFkKRglY5RZcju88i+VTNqFAydzw7+/Lez0tYZUyBVNiJgJWAloK6SWP5NGdZ7Bw3GooAeujh4/x35jleHA7BJ/91pXDXY0HJVf6rv3vJmANvHoPiyet472YXnmycPIgy4OAuVmP+siYLR0ObzuFSd/8C3tgNYza2UMXMfu3pShQMi/aDmzKIa3GY/eag1g+bQP8ezdE1YblGTDpoJDdGxcD8Uv/yWjUsQ5a9GyIjQt2YOk/6ziUmLyQlgetrBYsmQ/1Wtew2sNapKw3ju05w3tN2/Tz40RJ8eJ5cNmgsZ9P4X2tRcoWMHlejW1SKHOjjj7Imc8T1xhYfzEBq1EXb0oA63fdfgNlBJ6zdxKSpUhq6uLFk1cx9cc5qFS3jA2wmjU7JvoZevoMBS0G0LPYHpk9M6BhuzpImzGNHbAa9erQjuOY4ypg9az87ubg2InHmQVJJcgTZwZ2nXf1XYcCK0+5ou+I6MMt+AYKE9uJwV2NaeCOOVgHVjWS18/RJWAtgadPn2L79u2g/02VKhWKFy8OLy8vOzHduXMH+/fvZ29munTpUKlSpfcChVeuXEGTJk1A/yt1FC5cGN9//z38/PyQNKn5W/wpj7sOrG4YfUeBVQlqhGbJB7myL+WVkDMORJ9+9av67w9WxUaSuU9WeOKw1jllIKmwzRhYowLhKfCwyhm0wYGhmP/7Gty5eh9Ne9ZFkQreyOyVkRMLRT+Kxo3zgdi8YC/CgyPRsn9DlKtTnOWgFlhfv3yNBX+uZsBs1b8hJzRKljIph8we2noS6/7bbgJW8rgu+WsdwoIi0LR7PRQqnY8z4cZEP0dk2CP2OlZtWI6BxrCHVRpYKXHT9FHzkDx1CnT/pjWyZM9kNXZnDl3EggmrkD5LWvj3aog8BXNwgqKgOyHYviIA+zcfQ7vPmqJ644o4sOUYVkzbwKG/tZpVZnAjL2bkw0ecDCldxjTIni+bFbC2HdAU928F817TEhULw79XIwbmN2/eYtHkVQjYfARdv2yDEpUKM/zT3l3aa/vwQRjyFMqJFKlTxIYEG4D1cwsPqz2wpsR/fyzBlmW70fnzVqjZpDISJ02E0KAw7NtwGOsXbGNvqNnDaq1QdO8f+45nWO/1vw7wzJ2F9/M+jY4BhWxTmHTO/Nm5zfXzt2HuhGXo8XUHNLDysGoEVoFOH7y5GoXcCqxxwbuqz8GS0dP8BquYDAWztLvnYAZWD30Pq8MfSf3CT1ICgYGBKFGiBIfY5smTB6NHj0a7du3sZDFnzhx07dqVgZWgdunSpfD2poiyd3ucO3cOnTt35vDfvHnzInHixOxlPXjwIIKDDcknydP622+/oUyZMu+2cx/o3XRgdcPAGIC1tmTL0h87QWiUcG+oxcf2XXpX7b7zH5Z3VSRF64FwtWdVy4q+diNJs3Gk/RZW4jHvYY0t+2KjxXLASqGzh7ecxNp/d+DVi1ecaTdrbgPgPYmI4oRHBKuUGIkSKVESJLXA2mdkez73yPZTWPrXBg6NLVI+P5KnSs6hw7cv30Xkw8cmYKUEQHvXHcb6uTu4BEyewjnZC0l7UQlmaX/sHyu/kwFWgyAXTlyNDfO2c2bevEVymqRB7ZWpXozvuWTKWhzZeQoFSuRBTu/snE2X9p9Sdl7aN9p+UHMO631wO5j3u96+cheUFZgy5xKwhoVE4ObFQDRsXxu1/Coj2KKsTcfB/uxJpnDiPRsOwse/OpeIofIwtAf17x/+48RG5GUleH/29DlC7z/k/b4dh7S0SLqkDljPHLqASSNmwsMjHntTkyRPgpC7obh2/iZnQaY9p+0HtpCc22j8t63cC9qvmrdQLvYkk2ebkinRM+ctkgvNujRAmvSpsY5DghWAtYUTIcEMrFX0OdhCAvLzo9xMI7VoKLe8qjQJxa052PDZU3omO0E7bFnowOqw6PQLP2EJ3Lx5k0GVDk9PT4wcORI9e/a0k8iECRPw+eef89/z58+PlStXomhRy9J570aIISEh2Lx5M9+7YMGC7EWlZ5g9ezaoj1FRUQyzv/76Kz+Hvp8V0IHVDbopAlY5Y98Z76r4g6oMwmYGFX+QlfauKgVtiXpBYY1nD17E1XO3ODOrZYinYVgMhpKUn8B22CzvserfTXjyKBqdP2+pDresbqD0NMYmpeVF3qRje07j5YuXKF+zJFKlNSf70aJq79JAsuyXHLCqCXckYDq59zxO7D7PWXspVJdcrMlTJUXeYrk4GVP5OiWQJmNsWK0H+Px5Y1eiRtMKaNLdh4GPDss9rEZgpVqqARsMdVXvXX/AGXcLl83H7a6dvR11/KugRW9fvp5g8sjO0wy5Ny4E4sWzF0iZOjk882ZFRZ9S8GltAKKjO09jyoi5aNajHpp1rx8rDsP4Ths5D3vWHzbUn7E46rSoip7fGlZvb12+i12rD+BkwDk8DArncjGUcZhqodZoUhG5ChrKs1CipMunrvO5BJvkCaW9qJSEqFAZbzTpVBdZc2TmeqqLp6xBREgkOg7xZ08ptbt06lpcOHGVM+iWrFSYdezA1mPYs+EQZwd+EhmF5CmTIkc+L07QRNmDU6ZOgZuX7+Crtj8yDA8Y1c30FFIeVkqctHX5buzfcpTrxJJXumjZAuz5PXXgPENs676UsVn6eBTxBFuW7sTR3afxIDAYFCacOn0qeBfNAx//GiheoRB7Xbcs24WZvy1EvxFdULtpVdPrziHB42L3sLoBWF0zB5tnTeM0ZfiL1JygZQ62addCxEpzsP2VUvOYaI5/z7Bq13m1c7BAXqZFXFsd1QCdpllA5TUqTxO+OBY/6MCqRkr6OboErCUQ14BVavwoOun8+fPo168fAgIC+JRhw4Zh+PDhDK+f+qEDqxs0QBuwKhs0QmAzfZi1GiLm843/tX7ODty9HsTlQ8wZVc1GGBmelBGVAKRqo3Km0Eg1poXoCckLtmL6Rg6V7PplK5SpYQgRNVmvkoaH8sr+kObfI+T+Qyw8PEXK5LMecRfCKtmrFN65+O/VDMwdBrVgGNEafqYKVp0ykMQXW2UJtnk31AArXUIgFR70CBGhj0GASQd5N8nLmC5zmthMuuZhfhT2BLcv3UMmz/TIkjMjh+rQQfB741wgkqZIwt5a40EZhu/fCuHyMuShzJw9A9JnToMrp24io2f62GRMhrNjop6xzjIcvnrNHr/UGVIha85MSJwkMZ8TEfoINy8E8nX0d8vxunnpDocc2x60pzR3LIjS+eHBEQgKDEH0kxgOiSXvMY19moyp+VKjxAlaHwZFIPR+mOHcN2+QKl1KDp1On8mwr5XA+s6NB3jx/AXXKaU9oXTcvx2C+zcfcNKirDkMnmt6h6jmKZXAeR7znGEwbYY0yOSVgfegkixjomJAnlPqM8GvSY5PYkB7fZOlSMJ7Y6lcDnWUFl3u33iAh8ERvHiQxSsTl5+5dzsIadOn5nNFBz07ebEpBJgAmnSBshJT+aFM2TKY9trS+3nj4m3kK5KLfzMe4SERuHXlLrxyZ+X+aj8Mkj54c5Wkh9VRqHTnHGzWD9HcZvF3wXwl7J/5NZOZh97VdgzBfRyagy3fKgstcdFeVffPwYL+00JbTLAeEqz9xdev+MQl4EpgpbDiHTt2cDIk2vNK3zXaF1usWDHUrVtX6JENCwvDhg0bcOTIEQ7rpZrjuXLlQtWqVVG9enVuQ+mgsOBvvvkG8+fP51MHDBjAe1kzZbLejqTUzsf4uw6sbhhV9wGrjUEjC6wiTLT+UBpbXD51I7YvD0D34W1QtiZlOzV4uYwfbgqhXDhpDZIkTYzWA5sgS/aMsb/bClAKYaUNMTK2l01dj0PbTqDT0JYoX6uEneWhZIhJGXufNfmWwyqXnphm1Z5dLxwylASwF2soUdgkASt5mjicMzeVXlF/KBpKmkFV2wUiYJXvl9SvopGzN77VgrBZivYLLqJFAau2VRn79oak3JskHyzoylBKNca+qO9S+iehF5LGvjb9sZwzZLVee7NW6KX0RrkPWLXMwXLScECHBROY1IxrPyuLBK7sXXVkDpYeH6VQYDVPYmz5PeqvZt3VdoHBw/pKr8Oq9JLrv+sSsJCAq4CVPJuTJ0/G0aNHQWG7lMSJgDVhwoRcaob2m3bs2BHdu3fnEjTG48SJE/j99985odPDhw9BWYBpwZiy/BJs+vr6ciiyMWxZNHgEyORVXbJkCZ9C13z33XecIOpTP3RgdYMGSAGrtpV9a8NTyrThbrsw2dLZQ5cwe8wyFCmbH52G+bMnxLLPJ/adw5yxy+HTuhrXlaQ9hGrMCzljXwysjoUCG4fSHliVDCW1hr48rFIr1sDakj1Fag7XgqrYQFIynSjhUkh0IDzTWichcA1U2shZVn/N58oZzMJ3w4Q3sWfIrFYoty8nNee9U/JALJKDlMNMDVrY67p5LrHHHDW6a0YIJe3SGmygoj1BkwckPKyuCQe2B1Zn3g2Z0Y0dFov7Wd1apDWiWdkBYPWwfTLpNpTeQYN+uGoOfo/6q04dTTOP6N1RaoaA1UMHVi1Tj36uLgHe/+nsHtazZ89ixIgR2LRpE168eCEpVYrqor2vdF6HDh34nPv376NXr17slaV6qlJH8uTJGT6//vpr2azEZ86cQfPmzXHjxg32yNIe1j59+rC39lM/dGB1gwY4D6wiE8DeeHEVCFNilAnD/sX9m0H4Y8V3HIZpbDvqyVNsmr8Lp/ZfQNtBfihWoaDRxrWRnpTBLDaUXr14iaVSHtbYkFA15reU2WYNrK4ylJRhlYShFVhdA6pKhqR6JScPa7DTwCoaOdca+0qG8vvzrqrPbK0Mq7qxL0AUWaVWD6zqwE9S10xrIVphUKo10TtsuonkXCvCU/Migpz03pV3VTwHU2bp7Sv3YduyPXj16hWadmkAn5Y17BZD9244hKXT16FNXz9U861oLQsnIwM+tDlYB1b13yv9TF0CRglYAitBJQGipQfUeB55PimhER2WSZeePXuGsWPH8v9FR0czVFJoLmUUJu/qqlWr2PP55MkT3opEdVL/+OMPTvA0btw4zuYbGhrK4cK//PILKlasyO3MmzePf6P/rlChAnthq1WrZjdwb968wenTpzFq1CiuzUr/plBi6g+V3tEPPemSW3TAPcBqb+wLTFlxQXbJ9EXmdjfO24nVs7aix3dtUbFuKZNsKLspeVdTpEmBTkNbcBIVOp5FP8PBLcexefEezrqaJkMq1G5eBY061eF9itTyo7AozB23HMSgxSoWwob5tFf2Afr/1AUV65QyAatf13qg/Wvblu/Di+cv+f6t+jZBpmy0v83Qx8iwx2zYHNx2nPfI0b46Sizj27Y2J7kxHmZgnW56YgLywztOYtOSXbh1ORAZs6aHb7vaqNW0ClKkMmSrpQnij6FTeS/ioF96gJI3Hdt7hmtr1mtZg2tIpslg2JPIhwewc3UAlv6zFhGhkZwFtX6rWrh44kpsSLC8h1XWUFJahjd2wEaDVV0mo/VSwOpMOLDsooPmCAGVIGwaHnljP3YILaShZcFF/PZZZgpTWnRRBlY1Cy7WTyLWAQEU2f1ZvRYpGvv2QhZon5KktE3VjgIrZVfeu+YIti0JwINbIUiaPDHyFM2JCj4lUKp6UaRKa1HEXRZYzSMbeOUefh80HZV9y6DNwCbYMG8ndizfj27/a4WSVQqbJxO7d9lCJoIxUpKavH7JRwcotU3dpb3RE76ZCd+2tdC6r5/EIMmHshOsLpu2nud+OoqVL4gfpg21a4fm7VljFnK5pPqtqca5WWxK0C6nOR/iHKwDq7Z3XT9blwBJwBJY1UrEElgvX77MgLp69Wq+nLIMf/HFF0iZ0pA4kzyuixcvRpcuXfjfVGqGYJJK41B5GvLK0rFgwQK0b2+oakAHhfh+++23DK5Zs2bF+PHj0bZtW6su0h7Vn376yepvcqV51D7fx3ae7mF1w4jaAqurvKBWXVUw9kXr9ZZt2BozlEl1wrBZXLOy/0+d+VSK3b9w7CqmjJiH+m2qw697Pf579ONozP19BY7vOcv7XSk5C9WGpKQyZaoXRZdhrbjkCNXBnDt+BW5cuM2AS8lW48XzQLPuvqjXqhoD64YFO5AoSSLgzVskTJyQM6c+f/ocVRqUQ4fBzZEmgyE72p/DpuPE/nMMkPHie+D1qzdcd7JGk0po3bcJ0sbCpC2wPo54gpX/bsKWpbu5BiSFVhCcUlKfxh190Ly7LyeooQQ4o/qMx9WzN7jkSMTDx0iQMD5evXyF5zEv4N+zEZf1SJ4qGd7iLZZPW4el09ZxWRHKpkrPTu3S+SUqFUHHwWJgFRpKqlhBjSnpmGJrA1Ypc1iub9YGuDMgTE+nBHum9q26ZP6HkqHrjLFv7p9xHER3kx9wSRnJAOYHBauKuqw0Ao7pMF1lC6xq5uCwoEj8OWQWZ6em+Sh+gnh4+xZ48+o1L6L1GNEWlX1Lmzulcg6mBbq/h89D+TrF0bRHfWxbFoB96w6j3eCmKFqeQu9Fs7UIWEWaKfXuiQZBm3d1VK/xvB9r+N+DDMm5Yo8Lx65g2uj5qNOsKpp2NWbYtv7KyKgrpv00jzNdD/ypO0pXLYbguyHwzGW/jUISWN3lWVXUWzVvt+O6qwOr47LTr/x0JeCsh5XCecmDevLkSRbivn372MNpeVDt1FKlSnE0SI4cOdiTWq5cOfTu3Rt79uxRJXwqWTN48GCrcxs3bszJmmiOTZ8+PZo0acKlbCpXrqyqzU/lJB1Y3TDSzgGryOC3N17UGGHWjydlrFvf7+c+f3HNxMkbf+QES5Txc8P8nThz4CI6Dm2BAiXzcpPkWV02ZT0Kls6Hpt3qIUuOTFxGZPW/W3Aq4Dw6D/XnrL9GYD2x9wzK1SqJVn0bI3W6VHge84w9pEZgpZI2jTrUQbnaJXH/VhDmj1+BB4GhGPHPEC6pQcf8P1cgbcbUqFCnNNJlTIM71+9jxcyNCAsKR5ehrU19MwLrshPTGSLPHr2ESd/NQolKhdGiR0PeV/rwQTgWTFqJ04fOY+SMYciR1xNv3xqA9dKpa8hfNDda9m7C/3vu6CUsmbqG+00lRSib7KOwRxjUlEKnk6LviM4oXrEIlyPZvXY/ti7fA+/ieSSB1bkVfTnYco0iuw9YbaxAzd5VayNRSRLSsCpqQ2SAylmuWvauOgarrtv3JwAiOZJQUCdX6bG95F2jx1qBlYB0yjfzcPH4dVTwKYm6baoih3c2Xqii8kn7NxxHqepFUKySYTuEkTHdsi/WdsenYJzklobMXVQBw1Yil04U9r8OvyBx0sT4bupgE7AqLRgp6S9l7Z4+ej5uXg7EZ6N7InvebEJ037Rkp7WH1QlYdZXuquJaB9RZB1YHhKZf8slLwNk9rBTy++WXX/LeURGw3rp1i0OBKSGTEVgpodLQoUNB+1+VDqqlSsBKmX8tDyOwUhgzlbShsGH9sJeADqxu0ApXAavQKI/9QRuwqlt937pkLxZNXMvZgqs3Ls/1H6eNXMClbrp/29ZQKgPA3D+W4+iuM2j7mR/SxZbjIFE+vB/Gv/m2rw3/3g1NwBp49S4++7k78hTOaTJKqOQFAeve9YfQoldD1G9T02QLLpy8GluW7MbImUORu6ChpAl5e6k25eOIKK7v+OrVawRsOoLLp6+j+9dtUaKiIbzOElipRAitzm9bsRdNOtdD9jzG1XsPXDxxFZuX7ETnz1uxN5dWtwhYg++Gov8PXVE8tj2618wxC3D76l0MGt0DOfN74czhCxjVdzxa9myMdgOam7QoLDgcC/9aBQpBtvWwOu5VVcIz1ymxLbA64wUVGtSy+itnaisvuBgloQSsSr49eWNcC6xKI5mzxr4VNcU+tAhNJLVDZX1j22sVQ4BlrXglxHKdHmsF1tP7L2LiF7NRslph9P6xA5IkS2Sai6Rk/frNGzx6+BiRoY+5tBDtaUqROhnSZqKyTVQuySwpiriICHmEyLAoLq3kEc8DadKnQtoMqRgCjUfw3YdcmoiiO54+ieEFQDo/WapknJU9UZKEVnEFFCESHhzJJbQosoNq7mbIlo4XGg1a58G/hdx9yNs1qJ9UCipZymRcFilhwgR4GvWMw3GjHz/lCBmKQKH5nOZ7ioSJevSU58PJ383mRHydPm/JUSe0YJgleya+7u7NB/zvjLx9w3A8i3nBczXdj6JRqDQT/U7fDzqo5BHN26tnb8HjiMdo0bMRMmczlF2iiBXzYdAZK2BtU8vqG0Jloh6FP2EZ0FaUDJnT8WKo8aDnC30QzkDMfYp4wvfIWygXn0IyfhwZhfDQCFAdYorgSZc5LdKkT22qCU2e9jvX77EMPXNm4e9i1KMoeMSLh3SZ0iBdxrQsF1ccOrC6Qop6G5+aBJwF1jVr1jCwXrt2jUUn5WG9fv06CC4vXbrE5WrIw5olSxYOHT516hRfR3tYyUsqddDfCVZr165t9XO7du043JhqrVJo8MCBAz+14VP1vDqwqhKTtpMsgdXlK/AqjH0lw1UOf0LuhuHHHhOQJWcmfPN3P1w9c4uB1bd9TTRob9g7RNdP+GoWjuwwvKC2ByVsqt+mBtr09zMBK+0L7TeqM3IXyG463QisprI2tUuaDJG1c7Zi7Zxt+HbKIBOwUvjZnnUH2dB5EBhiaidrzsxCYCXYXDxlDTYu2iEcxAEju6J6o4psSBKwksf2qz8Hcg1M4zHjl/m4fOa6CVg3Ld6JmWMWosfX7Xlvq/EwJF1aZbeH1TFYdbWBr+wTMADrbVOWYDn9NeqCWbBy/bX4zckFFyV8V4JVdf0Wy0o8llIYKkJjpbGwuYvk6cqSkFR6d8DqewFV8U0P3FxpqsOqZg5eMG4Nti/Zj6+m9EahsvlNYpOSMAHOxePXcHDzSY48eRwehYSJEiBXIS9UalAGZWoWQ7rY+rvkoT1z8BIObDqO80evcF1gCqktUj4/ytcpyVEoBLp0UJ6Aa+du8d9vXriDc0cuM7jmyJ8NjTvXQdlaJUyAS7B8fPcZ7N98DLSVgzzEeYvkRNWG5VG9SQUkS07lFjxwbPdpzPljOUeX0D77s0cuo2DJfOj7fUckS5kUW5buwfE9Z3D76j28evGK4auiT2nUbVEVNK+eCDiHeeOW4/7tYJNMaPuHT6sa6P5VW5w6cB7jhk1Do/Z10HZAUz6HYPTQjpM4vP0ER6fQQiPBYq1mVVC9YUXeB3xk1ynMHb+MYdjy+H3hCOQuZKy5bJa+CViHd0CD2D2sMU+f4cjOk9i78TAunrzC/c+aIzOq+lbg3AQErnSsm78Nq/7dAP+ejXFw+3FcOnmVI4L+XvMrb9+4fvEWdq87gBMBZzlKhiJpylYvDt+2dZDLOwdveaFv1ZjBkxB0NxR+Heth9/oDuH7xNkN/qSrF0KyrL/IUyqEik6fSe2+ow6pnCdZmc+ln6xJwFlh37tzJIcFUnoaOFStWwM/PD+QVpYMWxCjs1wibtHd1zJgxyJ49O3tFqRwOz+Nz5vCeVi0Hwery5cs5K3Dfvn1Rvnx5LZd/MufqwOqGoVYGVpF/RWTwqzX2Daa4M94juppg9MSesxj53xc4tvsMTu47jz4/dECugtlNbU/9fh7/VqpqUc4obDzo3uQ1KFq+AEpWKWIFrP1HdUYuB4E16lE0vu/+O4foUViycaX+1uW7iHocbQGsHvisyXCuw0ohwbRivnLmRmxfuReFynizMWJ5UH9p/1XuQjnJh6saWPduPISJw2eiwyB/tOje0NQkreYv+ns1njyKMnlY1e1DtFVEJRhRo7jKxpFtK1qAVZ2eGXTSVujaQNi6DSXJKAGrun6LZPfheVeleyr4q92f1emIY2GUcgsYavRX/E4oXa0MrNZz8Jg+U3Hp5A38tW0UUqQ2JGETaV3g1XuY+eNSRARHIn+J3EidPiUDzZ2rDxheG3SsiTr+ldkjSUC7YPwa/j1v0ZwMieQZvXP1Pns3/fs25EgWOmaNXoxD204y0NGCYfrMaRiorp29zdDX/X9tULicNyhqZNfqg9i2dC9SpU3J3tL4CePjwe0QXD93C72/74DK9ctym5RobsqIObzvPnP2jMjilZGT5vm2qwWaU0f2GI88hXOwV5UW7ILuhCDodghHyNAWDWrz0Pbj2LpsD8NY6erFkCBBfBQq7Y3K9coy5I0Z9Bf8OtdDxyH+7K3ctnIf1szezIntaKsHRa4QCBIUt+jhiwZtauPW5TvYvfYAjuw+yfKgZEuU/I62bJCH2Vb6UsB6YNsxzPx1ATJ7ZoRnnqzcr7DgCNy7FYQ6zatxvoHESRJh1b8bsWbOFvaqeubKgkyeGfHy+UveN0sgPmfcEo6eoe0f5JmNfhLDAFywZH70+bYz6wNltB/V9w9cPnODEwFSG+kypEHI/VAG1zrNqqFVryY8HnaTnZKy2vyuA6tGgemn6xKwSbpEmXspaRLtA7U9KCSXysvQIZd0iUrLUDIkAlOKoCGvKpWYmTt3Ll9LnlZKoJQxY0bew0ohxbS3tWHDhvj555+5XislbHr58iVnDybvLEFviRIl2JNqeVB24IMHD3JW4ypVqnC/9MNeAjqwukErjMDqFqP8HXinDm8/ib+G/4fGXXxw6cQ1ZPLKgO7/a80gajRBV83YzEZT854NUKZmS4pCmwAAIABJREFUcTay3r55yyvmD26HImuOjLxCb9zDSh7W/qO6IFcBL5PETR7W7SfQeWhLlK9V0vSbrYeVkjZ92/k3lKtZAt2+bovUaVMi5P5DrPlvCy6evBYLrEW4fwMtgPXly1egkghLpq5F4451UdOvClKlScHJmiIfPsL5o5dRoU4pNpZoMpH0sHoAM3629rDS/tnPW36PIuUKoec37TlRyJPIJzh18Dw2LNjOnopOnHTJsP/W6lDpjVKHEpoaV9R2S2B1jf7SLZ1dcLFuQ7TcYzjL/l6GhxZhrhRUaYVVal6qVyI0lhtZCakrQKZaYI3tooUOqNMwZ6MD1N1FSjUdv9IIrGp1eIjvTxyC+9/RP0wdEeH2qulbsGn+bjTuWgfVGpdDusxp8OLZS5wKuIC1/27j0Ne2g5ogQ9Z0mP3rMl7w8+/TAOXrlmQgiomK4b8tmbwe3iVyo9vwNkieMikDK82pzXrURxXfssiaMxN7TvdvOooFf66GT6vqXFaMSo8tnryWQbBRp9q8zYKSvt2+fBd/fjWT554fZhgMMgLWCV/NRPGKhdCsRwPkK5ILL56/QNJkSXjbAnloCRYzZc/I4a/k1V04aRVDbPvPmpsAzHIPK5V4MB62wErAOGXkHIZHSmZXoEQ+eMQD50WY/fsS9i4PGdMbKVMnZ4j997dFoG0Ug2L3sJq1wFr6tsBK8/qYwX+BEup1H9aWM7RT2zQvU9b2ZzHP0O3LtsiexxMrGVg3o1Dp/Gjd248jdug6gniC3kV/r0K9ljVRq0llzgL/JDIaq/7bhF1rAjB80mAGWVo4IGC9deUuajauzJmKM2XLgBsXb2PuhKXshR04sgcvHoiSaClOvrEn6MCqVlL6eboEzBJw1sNKZWcmTpzIpWoiIiKQOHFi+Pr6omTJkgystEd17dq1XGc1c+bMHD5M4b1JkybFP//8gx9//BEPHjzgDtWrV49DgwlMCVjv3r2L8+fPszf2hx9+QLFixayGrmXLluzRTZYsGddzJajWD3sJ6MDqBq1QA6zqvDw2xn7sP9WEuFk/lpSxLtUDw99o5f1L/5/Zc/rm1Ru0HtiEDSjL3ty8eAezflmMmOjnbNzQKjRl2aVkRrRi3qSLj42HNRQGD6saYPWAAVi3mkKCCS6/bP0TG3xFynizN4CMI1qpT5o8Kbp82Zr3sFoB68np7Jkgj8iMXxZwjdQCJfMxnJLR9jj8CW5eCsTI6UN5Pxbt4RrVZ5xdSDAZ+tNNwNqT97ByiNiQyTh75BKKVyjMe8xIbg/uhCD4TigKlsqHToNbcYInq0Nog4uASklB1Rn19rAi3W7IE3NIsFpjX8rIFD7NO1hwkSYOEea6AlilE9VISVhxD6hthIQrYNUkc8seKeuNs15V5Tto64/xbDW6vP+GISRY7Vz5bZs/cO9GMKbv+zV2r6gtdpifZuyAaex5/HH+F1Zlbgh418zahvs3ghgs02ZKjSnfzkP8BPHRf3RnpEpn2FdJLdHe0zljVzCQdvtfa2TyTG8C1h9mDYF3iTymDtCi38hufyJXoewYOr43zh26hAUTVnEmY4pYofaNB4UJ02LcXxtHs4fXCKzNutfnMmEEpZYHhQlfPHEN924FM8BGP4rGpVPXef5qP6g5702lwwisI6YOscoSbAus1BZBKO2FzeWdnT2/dLx++RpXztzgvg4Y1RXZ83ni4YMwzLIDVmmtsQXWkPthPFcTpBavUMj0SFSW6NaVO5xpvsuQ1iharqAJWCmnQM0mlTl8m46n0TFYNWsjtq/ay+fRnlXjQVtOLpy4jH4juqJqg/LsOSZgDQ99hCE/94J3cUPyQfoO/D3yP9y5cQ+f/9rXfr63ELYavaXTCViBV+hSfrjS5K//rktAl0CsBJwFVmqGoJJqplJpG6q3KnWkS5cO3bp140y/BKB0EKiOHj2ava/GGq9S1zZq1IjDiAlmLQ/aBxscbNh2QTVXDxw4oI+rhAR0YHWDWsgDqxbDmTpn8QGXNfYN56oDYZFPxmzZzv19ObYu2Ycc3p74Ylwv9hZY9oZKypw9fAm71xzE1TM3ERH6iFeZ8xbOibI1S/A+KkosQpA4b9wKhNx7iD4jOiJHfvO+UEpgsWrWZk6c1P3rNhxebDjsgZV6tnHhTuxZf4ghk0K9KDSYjAy6B63mFytnyOD5RauRIINm/oHJBqPi+Us2wmifEgEmGWmUnINgskz1ElxDkJKCELCOGTwZDwKD8b9Jg5EtZ2ZTSU1bYKV2KYxs2fR1vE8rJjoGXnk8uTTD3ev32TDr8Jm/oQ2bYbRXOUdgVR4H1BpHtn1RC6wiDTK2JwesbgFhk+ZI0ZmoN+JFG6kxEq81SL3TojdRbtyUvKtScG3bU4n2Hdizqh1WHdFhxRfD8OpoI1++RiuwTh0+H0e2n8Hw6QOQv6QhGY/kE3kA33f8k7OPj5prDW+UgGjjvN24duYmAyuF/04fuZA9pe0/b8YePWO7j8KjsOzv9QgLjpQG1pJ5TANLHr/RvSYhdYaUGD71M96uMX/8SlCSJqkjfZa0GLv4W76/EVgpqR1laLcUJUXD/Pf7Mty/FczRJgS6xqNaowoOAGtLnNp/DnPGL8O9mwZPg+1BntCBP3bnUGECVoLbh1YeVmn93RybM4CytNMeVpp7acGQvitSR76iudHl89YoUqaACVi7Dm3DdbuNZXlovBb8tZIT74mOob/1ReV65UzASsmdvho3kPfkGjXkrx9mcaZjW2B1RG+pHzqwCodD/0GXgFACgYGBXHImPDycw3EJIG3rndLFtFe0VatWHKFC4blLly41heDSQteVK1dACZhoT+vx48fZ20qODwozLlu2LHx8fDgcOGdO2kZmPijkl66j8jh0nRFAKfMvhRUXLlwYBKx169Y11XY1Xk2hy7NmzeK/U7jyqFGj9JGWkIAOrG5QC2eBVWiWypYCMZhCcsAqZ1LahlKSB4D299BeUVrFJxi17RcZbeRRpY847auiCYD28FCmzBSxxhmFUlGIMK1Ee+bOYspgSb2lzIsUFkbGEu0tMu8dM+x5eng/nPfNGhOIUAIlMrIoqQcBIQEx1W2lxCQZsqQ33fPquZt48eIle2KNx6tXb/g+tMeU9sFSRkeCVNovxZmPKW7tLXDr6h3+PXfB7OzBMD7zvZtBXOIne15PqyyWwfdCER4SyQYN1Z1Nnykte1pfv3qFLF6ZDPVlZQ1u0QKGSDHFjTlqIFneSRlY5fqrAG4mlpR6BuV2DRpu/v+2ErLUYdrXvHv1IQ7zrt6kImdJlXs3jG0Z21g2dT0Cr99Hvx86seEv9W4d2n4C+zcfRcMOdVG4dD6L7sjhvPuAlcBm5+oAfuZaflU4vJEe2va9Dbx2D4unrOJkMT7+NewU7d3AqjKFOqPPWoF175ojmP3LcpSuURS9R7VDkqSGLMGGw6KvHsDvA6fjxrnbGL3oS9NCHp1FntAV/2xGZOgjBlba2/r38Lm8J/KryX2tdDD0fjimj1rI80OP4W04rNgYEsweVgtgDbx6Hz/3mYTS1Yqh76iOOHf4MntYcxbw4u0MNAda9jJR4kTIWzQXe1MtgbV138ZWY71ixkYsn76B96oWKJUPSZMmRnhoJHat3o8MWdPbAStd/NPsr00eSvq3tYe1JS6fuoZZYxbx/Enlx8jLaylHKgNGsEcLjvbAal7MtBQ9Sd+Y5M4IrPR9GNn7D46Madq5vs0QefCcTgmYaI43hgR3/bINqvmagZW+J6tmb8SBrUfRqL0PvCTqv+b09kLqtKk4rI88rGZgNffVEljNWegdNyx0YHVcdvqVn64Enj17hmPHjoH+lyCRoJVKztgeYWFhXGuV7FUCRArPpbBeyyMyMhJBQUF4+PAhhwATsFKbtF+VvKEpUpizkFteR15Z8rbSdU+fPuWfaAsFZQem8OAMGTLwPlXb4/bt27h69SqfW6BAAb6HfthLQAdWN2gFAWuJHObMsda3kEnaYm8eWRb8izVKRIaespdHC7BaGhnG/5bz78hjl5ZENSKs0GDo250q13Mbg9TiYZWuslUdbcmV5EZDSindBarW7YY8uc1Zgr3SEuxrAUvR81gb+wZpO9uuCAjNfyev+5K/1vHiQ5uBfsiSI6MisFrq8M/9JuHC8auYsvkXLvEh1evV/27G0n/WY+BP3VClgSFk3nC4QIftmlHWRopyWDB5JSca6/BZC95DLnXV+eOX2div36omen7TwU7Z3pce8yMrc6yqGZuAtbCnddF3uXmYsveOaD+e9y9WalAadVpV5uy8XIf1RjCO7jyD4pULolDZfFg5dRM2L9iLopUK8F5VCueNePgYh7edwsZ5u1C8UkH+O3lUZ4xahGO7zqBOyyqo26oaMmZNi5B7YTi4+QQ2LdyNyvXLoOPQ5rwAZwTWsrWKo367mihYMg9Hrsz+dSlnD6YyYfXaVMe9G0FYNGkNL5Q169kAJSsX4TBmKl9z6cR1LjPTYbCh1JYRWP1jPayWMvh7xH8I2HQUX03sjxKVC+NZ9DPsWXcImxbuQoFSee2A9e6NB/hl7v+4Lnbo/TBk8sxgBaydhrTkBcGJ387i7Rqdv2iJsjVKGJIu3Q/HhRNXQOXNOn/RmvXSuIfV7GG1AVaLxRZbYKUFwp/6/4nbV+6g17edWAZJkibh+thnDl3g8aDw37QZUguBlcKHCVan/TyPQda/RyPel0qLXRQls37hds5PQFE8tOA6qu84PAp/HOthtQfWL8bIhwSLFdda6Q3A+lIPCVb1pusn6RLQJfCpSEAHVjeMtHZgFRmjao19s3XrKFQqZVa1tp+1GeRCQIltxtE+m/HApj8fCrAKjW/XwKp2416ZBlwLrNLj4giw7l13mEuDUEKaQmUsvZmWmGhWKDL0CVhpPzXVCqYyFkrIZwmsP/WZCCqj9M+2MZxZWkpyq2ZtwpIp6zDol+5cx1cEq6K303LqsZOJ1Q2Vem64A4W6E7CS56jDYEM4uiSwHruM73uO5dBK8ljJ9kOav62eVVmrzG+qaLrVrsuyHcP+GytkgFU6EuXyieuYMHQ2l0ehjLK8//LtW7x6+YYjSLqPaM0wS7VXx/SdwhBGnrx4CeJxiDAlXiKYazfED/mK5WRQu3E+EFNHzOc9q0mSJ+ZMuwRbtB0iV0EvdPumFbLlNqymG4GVQJeSfBDEkrecS9t4e2LYhD68eEL32r3mEG+noLEmLybdi7ZpEFhRWZreIwwLEXLAemDLcfz13WyOIKB9nZQ0jyJiXr58jfK1S5qAlcZ37rjl2Lp8D0fIkEeXQLTHN+3sgJXaoDIzlMiI3j1j7dg3r19z3eyi5Qviy9/7SQBrr9gwWwsNkQFWOuv8scsY8zlt+/AwyYBkQzKg6IHuw9ohbcbUWDnLkHTJ2sNq0FpK3Dfvz6U4uucU50IgrzRtDaExIq/Kn8t+5CgcGi+Dh9VZYFV+W3RgdYNRpjepS0CXQJyXgA6sbhhCdwGrfMIW14UDW4vE0oyXNjylzlA0gi1iFeXwTaltO8/XRwWrYuNGnYGvbBzZqj8BawjXYS0geDPkIwSEaGViSak+yY2y4beN83dh96oD6DysJYpVNOxVFuqYB9gzZQmshuyd1lfY/8vcN3XAuhlLpqxVBFbNOkwdcwGwehr3T/ODmhskQ18KWB3xrKrTMGf12E4girO2I8BKgBIe/Agb5+7Cid1nERH6GEmTJ0buIjlQvk4JlK5ZlLch0EHbEihbMC2iPH3yjGupVm9aETX8yvOeVQJIOmjbw4NbIdi8cDf2rj2M16/fcDKmmn6VUKtFJc7oa3g6D8zkLMEH0Pv79jh35AooWzsBWHW/CmjRyxcZY/MIGNp9y/Vdty/fx/VdCQ5zenuiUr0yqN28Cieno4NqrE4dOQ9NOvugWbf6VnKjvq2btw3blu3lRHNZcmZGLb/KHNpM+1nbD2rGWzzoSWif65Kp63B4x3GkTJsSfb7ryNB6+tAFTPhmBnzb1kabvn6xz/wWl05dw6ZFO3F410kGYdoOUrFOGfj4V0f6zGn5PIqCmDVmISLDHqPfD115W4jpsAll375yH+ZNWMbeWSohY5QB7WVdMXMDTh88xwkAqZRO5frlUKdpVWTLmYXVfsPC7Vgxcz1HE1SoXRrxY+sqGrWKFnp2rTuAHav24n5gMC9QFS7tzWVxChTPxwsHBMFjh/6NkHuhGD5pCDJ7ZTRFA0z+3rCHVdrDqu4NsRwYHVgVX2/9BF0CugQ+QQnowOqGQRcD68cQDmz/AZY3yAUgbQIYMUQYDTn5IbJpX5OhL2FMuCpBjaSdIofmtk8pbei4C1SNd5cHVmWwpDPIK0ThdvR/tC+YjPcEieIjQaIEiEd7hWMNbkqG9Rbgwtx0Lnlh6A90HpXpoOvI2KX9yJsX7Ma+9UfYW1qknDd7tWgfnBEMKAspeUHIkKf91lGPn2L51A0mD6slsJKnh7xob16/NfUtYcIEhn3MsYcZWH9DGgoJfgs8f/6CAYI8WmTEkofLGlg9OOsrtU1eKGM2Uo+3YFCh/pFs6KA91IZnNO8Np1Be6j89F51LCSDI4qYkMdQWPaulVpA37MVzwzOTZ4j2Ti+eugYxT5+h4yCLhF82flYpYKWWedxekIftFfeR2kyYJJFVZlnyPNE9LT1y1Hyy5OY9QAb5vuRnpuez7L9RvpSkjMYpUaKELDN6Vno+apfON4yrdmPf2L4jwGq8VnLRRXbBxYg+4szC5jOs/8t8TzOw/vBvbJZg/lE0Z0j1UiQvwXdHdSkmpXGQm4OVn9xufv/E52AdWN1glOlN6hLQJRDnJaADqxuG8MMFVgEEGY0iu5+ljCUpYJXxoIj2K6oAVnkQlsBZmf6LzERnjSX1XinnYFUZVJWMSnWK7hiwmu9NEHr19C0ErD+GoztOM3iR96l83RKo0awi7wsk2KPkJYsnrOOQxpLVCuPI9tO4eOwah+JRbUu/7j4cxkv7/Zb+tY73B1oeRSt4o99PnTlEkvYd7lixH9uX7mPPF4VP0t7AK2du8iUEuUZgpd8DNhzDjlUBuH8zmBN9VfUth1rNKnPmUoIoOmyB9WFQOGaPXcreJ9ofWKxCIRhCgs0eVvK0LfprNfZvOYouQ1uhRpNKDJOPw6NwbM9p7Fy9n8swUbhpqSpF4delPodBxo8Xj0Mxfx86FSEPwtBxsD8oK+r541cYaml/XaMOdZHFKyPixTPImp6DQjQ3L96Fx5FPkNM7O5ffuHz6Ont+OmgAVtJhgsaLJ69i19oAHNx+jMeNMro269IAZWuUZIim49COE+zpqtusGijh2N6Nh5AsZTJM2ziWFx4iwx/zvkBq59qFW+yhq+xTDg1a10b2PDT2Bvl2rzMEOfJ5oVG7ulg5eyMunrzCni2qcUnnUjId42KEOs21PksMrKJZRQEMXQas4jnY6GF1DFjl3n/HFw3j7BwsOeHHjTlYB1ZH3nj9Gl0CugQ+dgnowOqGEdYGrJLr+S4tZyP3mbbNDmwtDilzxQUr+7HhwKInN/ZByVhybt+fhIGncWXf9bAqMGZlWdQ1oGqUuTPASt7Qk3vPY8mk9ZysJk3GVOwtI4gl0MuQLR26/a8VchfOzqGXiyeuxaWT17lGI+3bI7Cl6+7eCEKpakXx2ZiuDGY7V+xnyKS6uRmzpec9d3mKZOcwySTJk2D+uJUMrJm9MnAbBF9RkU/xODIKJasUNgHr85jnmPXrUhzbdZoT5VCSllevXoHqZ+YrlhvtODmTIXTYEljjx/PA7N+X4fblu/Dv5YvK9SnBkocVsJaqWgxr/tuC/ZuOol6rGvDrWo/beUqlThbtwuYluxiuaZ8ceTIpu3aOfNnQ74cuHMZIgDi6/wRcPX8TGTKn4zrDlB2bPMWUwKZJRx/4da7HgE3eyNm/L2FgpUzU9DeqK/zkURQeR0ShTNViFsBqrx+2HlYatyO7TmLexOW8YEDZhQkWqS4neW07f9GKQZKeOWDTYcybuIw931QaiuRPXtmxC0bwtYunrsbmpbuQyTMj95+8tQT7VF6E6hIbFw7aVuyDZCmSsSc2dfpULJfHEU84lNuvUz206N6I/+booQ1YXTMH2zOSugU/w3Ue+PeXJdi15iC+nzEY+Uvkjn30D3sOlt+SoW6GtxpjV8zBTsHq+5+DdWB19K3Xr9MloEvgY5aADqxuGF13AKt4/6oWj4H9x1gMrAoeBxlzyizSOLSyr9FQMhqZtsaWvTqpXdXXaig5D6pSLRiTLknvYZUPaY+KjMbc31bg6pnbaNylNirUK8l76Sib6dZFe7F37VHUalERrQc2NgHrsV1nUaJqITRoVwP5i+fiTKdjP5vGCWRGzByEjJ7pWaSb5u/CLok9rATCX7f+FVmyZ0TXb1ohb5GcDD2Htp3EtmX7kKuAlwlYzx66hD+HzUTVRuXh274WwxMB2balexGw8Sj8utXjvYWWwPrbouEI2HgEJwLOwb9XI/bcGmvFrJpp8LB2/7ote1J3rTmAqr7l0ahjXYMnlMokXb6Dv0b8B6+8WdGsK3lUPRkuty7bw/sHKRFM1QZU5/ENAyt5JUtXKYomneshez5PXDp5lb22VJ6j74hO7HkkABzi/z2yZs+Mnv/rgPxFcyM8NAIHth5jWMxTMEcssEqnxrcE1t7DOzEo/jN6LiegoUyp5WqW5IWGa+dvYuqoObyYQHWJkyZLYgJWgtWWPZugfK1SvKhA+xJvX7mL73uNRemqxbkdelb6bcOibdi+ah96fNUOFWqX4RBjAlZKUlS1QQU06+qLHHk9cXzfGcyfvAxeebKh06BWhj2IDh7uAFZ3zcHGuYRqWl84dhXNezeIBfsPfQ62wVW7CUUjsLpiDn6nsOqeOThCzxLs4FuvX6ZLQJfAxywBHVjdMLqOAqvk5z32j9qMJRUeAxNwmm5gIwm1xpLooy0DN3a3lAJpScvDoo/vd++qvHfX2E3HYVU+BFi7oaT2CkMd1lsSSZeUF0ZuXbyD+X+sQbZcmdBqQCOkSmeuVUY1ff8YOJ3DdT8f38MErNfO3kaP79ugcJn8pnDXBeNX49CWkxg2uQ+fT3empEtSwHpi7zlMGDYLLfs0RNMeBq8mHQSyi/9ax95dY0jw8n82YN2c7fDv09CUlIbODQoMwb4NR1GrWSW07NOIM7QaPay1mlbG7rUH0P/HrqjWsLx5mcYDMAJriUqFuZRIraZV4Nelnil89s2r1zi65wxm/LwA5WqWgHfxPKb+hYc+YmilcN/2nzVnj+XoARPYmzpgVFcUKp2fwZi8wtN+msftD/6lJ7xyZ+Xw4rFfTEGbfk3h37ORqU0C2QWTV/AzG0KC1QErgenM3xYgVZqUhhIpiQ3hv+QxpaQ5tODwxZg+yJnfC/tiPazVfCuiWdcGSJnaPMbbVu7Ff38sRt0W1Tn8lw8P4N6tIA4TpjI6DdvWYc8pASvtB5628Q+kzWhIPBQWHI5FU1fx/ToPaY1c3tmFs7OSPgcIswSrTU5nM//I1sBW6wWVntNMPZIBPjn0k/s2CJbBTFtj5WYo0RtvHpQPbA6WFG/cm4N1YHWDUaY3qUtAl0Ccl4AOrG4YQmlgVTb4JT+tKoBVhHvW2CQyXeSBVd5QkoNKxxN9OGcoWfdJaLBZjrvGlX2tocDyxrXE6AkvUDLTrZVZ633paoOH1TFgvXj0Ku9LLVunBHzaVOWQUSO0UCmQScP+Y4i1BFYK/+31fTvkKWyGkzWztmH70gBVwLpl0R4smLAaXYb5c51L40EZXpf8tdYq6dKMnxZh7/rDDGK2B+1d9eviw2HGtG/UCKwV65XGoW0n0GdER/aeciKl2NUEI7ASXAbdCeE9q407+SBl6uTc/Kvnr7Bn/UFM/3mBcJZp3LEuwyV5aMnD+ijsMYb+0Ze9k8aDvJw3LwWagJWyns4Zvwzdv2qPBq1rmmTMZW0mrcSzp8/QYVBLLmsjddh6WCnT65zxS3Dryh3J83Pk88Tnv/ZhgDQCay2/qhy6S55fYweWTluDRVNWCZ+142f+aNiuLpeCaVuxLwPr0qMzTOdTyRBq48GdEElgVdZ+8xkBN5ZLlLVxcA6OnVK0gaHUzBl35mDDI8tJXOJXq9PlvhwS3w19DjbPXexhfaHXYXWDbaY3qUtAl0DclYAOrG4YO/XAKvqoW/xdFlidMMBMZqYUsIpWpdUbYdLmjtkq+XBX9pUwT+J3yUuUsVsqC6q0Z1XZVJcwAU0jrEXFnQHW62duY8H4NcjhnQ3+/XyRKm0K0yMG3Q7FuEEzkKuQFwaO6WLysGoB1m1L96HL1614X6rxOLTlBKZ8Pw+t+jWCXzcf09/DgiOxZPJa3s9q9LAS2G5ZvAeNO9fhfZ9mmXmwV5XCien/CF6NwPrzvK+xcsYm3Ll+H12+bIUy1YubnskIrF2+bI3w4Agc3nmSgbVey+rsLabMxwe3H8fs35agZJUiyFMop6l/xhHNVzQ3vIvn5X2pZmDtZ1WT0hZYAzYfxaRvZ6Jt/2Zo0aOhCVipNMmCSSv4mbUAK5Ug+ff3hQyfRcsVNHlYjZ2lxEllq5VgmUkDq+FpNizcxh7e6o0qwVPCu1u4TAGGXgo3NnpYRcDaxc7Dqu4dMPZZPbCqmINlgfXjnIM1A6szsGqSr3H04u4cLD0Pa9Ndg4dVB1Yt3y39XF0CugQ+fgnowOqGMXYEWIXr0ZpD0aw/mXJgaGWUSBgc9p9Z216KPsTy4cDq1t41tC0wlqRbsPmr1cq+smGhJRRYyeyyVT3Xwaryc9iRU+wfGFijpD2sSvIMD4rA7J+X496NILTs35Cz/yZPnQwhd8Owd+0R7F51ED6tq6JZr/oOAevyfzah7WdNULNZJcREPUOKNMnx8H44vmwxGnmK5EDXr1ohV0EvhIc8wpEdp7BjRQCy58tmAlYK+/3318Wo618Vvh1qI32mNJzs6EFgKCefWZbCAAAgAElEQVRUyuSVAQVKGMJ2jcA6bdtvvA9z6qh5XIKl89CWyF0oB59jBNZBv/SAd4k8mP/nSty5dg9dv2qDEhULcQ3OS6euY+L/ZqB4xcJo2qU+MmfPyOG/FLJ8Yt8ZFC7jjVwFsoNKwUgBK8mcgPWGhYf1QWAIBjX7DvmK5EKPb9ozCIeHRDAcU5hxzvyemoA19EEYpoyajeioGLQf0BzFyhfiWpWRDx+x1zXw6l007dKAn9keWA3gT8e5o5cweuB41GhcGf49GiOzZwau50ntH9t7GqUqF+OwYjq0AasGfY7tiyPAqs/B5hlJfrlNvXdVac7gO+pzsNWnIOKpDqxuMMv0JnUJ6BKI4xLQgdUNAygCVjkAdJ2xJNWSyGyI/btq4LPFXw1QyYaJlBkkJRU5A1XOWFKHwpZDbg2JSogp8bvkJfLBdO7zrKow7BVOkQZWkflq3Rjt2dyz+gjW/rsdCRMnQLrMaTi8NiYqBmFBkex5bf9FU2TNmUk1sOb0NoTGHtp6EosmruEarRmzpuNkTG0GNOHw0r9HzMWxXWc4sRGFHD9/+hxUYuZRxBMULJXXBKyPI6Ix6ZtZuHXpLoMslZehsFTKhkuldnzb10Yln9J2wErZfU/uP48Zoxcif7Fc6PxlS87kuzI26RIBa5UG5XDzEiVYmg0i1aG/94Fn7qwc4rts+nrs33yUE+lQCRj6nWqlhtx7iP4ju3KJG/XAmo1DmicOn4nDu04gR95sSJUuFYcBP42K4XJBhUvnFwIraea5Y5fwfc+xaNC6FijpEt1724o9WDV7I+8vJZD3iBeP989S5uGMWTNgxN+fSwBrfYuQYCD6cTSmjp6Dk/vPckgzjQ31lUoXUbjywB97oGSlokJgfRz+GEtiQ4K7DGkju4fV9A4L9DngunRI8LuZg2MpLLaTcvAnvX/Vdp61mrFsHt1dc7D1M1h/Jp0BVuk5VO6JrZ9e/Rws9wQf8hysA6sbjDK9SV0CugTivAR0YHXDEH4owKpkBGgzltSDsDPhwAYjQwOwqoZtCfPlvazsS5jMAuhVUk2l8VUy6qXadwZYqT9Po57h7MHL2LF0P66dvYXXr98gY7Z0qNSgNCrWL4VsuTNz+O2jsCdc1ubB7VB0H94aOQuY92xa7mE1Amvo/QhsX7YP+9YfwbOYF6jXphqadquPZCmSsLdy1azNOLHnHEMbhfWWr1sKV05dR7x48dF6QGNk8szAj0uQuGnhbpw5eAEPbocgcdJEfH4lnzIoW6sE0qRPxRo4dvAUXDp5DRPXjOJaoi+evcDutYewYuYGVG9cER0Ht8DauduwcsZG9P2hEyrWLcPlaqjdSd/+i5zeXhg5fSj/LfR+GPZtPIKD246BvKMULkz7Qiv5lEXNJpUZsqkO69gvpiL0/kN8PWEgZwM2aqy1h9WQzIgSLC2fsR7H9pxC9JMY5CuaC5V9yuLiyWsc0kye0sxeGe2GmN4tqrf688AJnByp69A2bLsTtJ/cfw671u7H2cMXGGIzZcuA4hUKoW7zGihQIq9h4WD7ccyduAy1/aqiUXsf0z5lWvihfbjBd0O5jYAtR3Dv1gP+PWf+7KhavzwoURPVWqWjW53BvFgwZ/dk09tOe1iXTFuLB3eCIQRWFWsy1P6HAqxK76g+B1uio/LguibC5cOeg3VgVfry6b/rEtAl8ClKQAdWN4y6PbAqexaFho1CSLA6j4G0IeCosSTnMRDipmrvqty6uDPeVZt2nU3yIQOZ8maXDfi7E1aV7T877XcUWC31l+CLQnYp3PYt3iJBggTszSQ4pPqedLx58xZPn8Tgzas3HDacIEH82L548LXPnj5nkDP+/c0bsMeP/s41QFMk4TIr3J4HgXIM13CldsmrS/d7+ewl3588ffHjG9sHe/zoXColQ5cnSpwQiZMm5oRKhv554ElEFEMk1STlEjW0q+z5K0Q9ikKiJIk4sRK1Q4BOezsTJzFn1n0cHsV9Sheb/ZZAjoA35unz2IRPHkiYMAGSJkuMhEkS8j0pfJhCjwnwCZCp9ItRY6n0DvUlZZqU7Ak2HvTMz2Ke4+3bNxyuTHVlaf8q3Y88ucY2jOcb3x4aFyplQzKikjXGg8ct+jmH8VJNngTx4/OzkpwJglkGz14wIJO8CEap75ZRCnRvup5kQ3t4SXYJEiY0PGtiw7PSQSHMbwFkyJTWdH/WiagYllHyVMnNOuGAHtsD67ucg81zjXuBVSQYxxPeSfXcepJwxrtqP7c7FeHykc7BOrC6wSjTm9QloEsgzktAB1Y3DKErgdVo4Nl3U4SNUiaSDLDa/aS2XS3GklSyJWkw1QTDVl2wAUE7gdn0V4N31XVZgZ2HVSUD2EQ5GvXa+IwErEFRN23K2sjsSTZhphmLTLeO7Wzcyq4q499Xsegir78SyzmC90/u7bCUr5LWW6qBOj1WegLrnonLL2latpHWVgdA1djQuwFWtXOl9Gga/mp6SSxkoLZdLXOwli0Z4v7aafA7moOtZCUx1ZiFp6S/rpyDZeTkgO4adYGA9S2e61mCNX7D9NN1CegS+LgloAOrG8ZXK7AKjU6XJFySgVW7760cDtn+psVYUpcdWNIosTLj7KHT1lCRMw1dZuhLPvoHYCipNJLkQq7jCrBaPYPAaJaDOfFoyScMs8E1u9lDWQsseiUDq/Z6LDG4GqIE3AGr3EeZd0E0tSpCtko9NnOL/QX7ri+zKWsjNTKi+c5+jKS1wjmwlNZhd83BUsCq8G2QGED5kFy5vktotAzs2t7aHaHA71N35eZgHVjdYJTpTeoS0CUQ5yWgA6sbhlAKWO1NA3XGkpx3ShrObI0oVwCrlImpxdgxWNZKhqq8se9MOLA96Cr1xVItlI0lZUyxM8AUYMXeYLPukdXvKgx8+X3B5tbsgVXZKDfrob2c5RYh5CBAGQxF4Cf1XonePinBOQuscoNh07aMDsjNFyZQc8bgFyxWyauSzVsjebLaFgTnqdBlpYUt+v1DAFZlfJPSYRXfBUNiXdP/V4Q747lunYOV31jbOUufg6WNDx1Y3WCU6U3qEtAlEOcloAOrG4bwXQGrCBmVTAcrg09g9IqMCc1QyTeTukoLREiYqKr6bTLtrW0lZwx9GSNdbGsrGfpqjXwJI1XBwFcLqkYBuRpYtYUDizRXSlekjH0ROitcb6EdsgtECga//LuhXoelUcTmGVTAh1n7JZTE7k/KvbdKj/MeYFWLLksBq2jGsZe3vW6JFlfexxwsD+zyCy5KkKhpftekQ3L6qzT/2V9r/9lW0t+4MwfrwOoGo0xvUpeALoE4LwEdWN0whNbAqgxr5k+p1Edd9DGXMkykWhKZVLF/t/pZ9NG3bVdLn9SFoimbG3JGi1CCsaMrZ6w4aywp99xSxbSGock+mUzXtRj3lv1zBFjdob9Kiy7Se//UAavciAm9vnavi73wlTTBav+fwNgXLLFI2udKWi8EVk2gYd8jR/atvms9tgbWj2sOdg2wKnwXJL6LrgwH1lJ71dURLh/6HKwDqxuMMr1JXQK6BOK8BHRgdcMQuh9Y1YKlyFdjYazECWB1YSilM8mWJG08efxxC6y6AVSN/XQZsJoAT8vihs3CAndKCgxF+vshA6u7dFhaRkJYlTxdCbXlFnykEdtK703/kNAFN+my+4HVuTnYCjo1zsHuAlZ5LZDbkqG8vGT1mdXnYFmrQwdWNxhlepO6BHQJxHkJ6MDqhiF0CbDKGvxqjSUVq+imU0Q+EHUQITai3LB/VZOHyOZklxpLzhr6YmtdSuoCfrPAARnrX6WeSwGrSIvsUcUeJLWFBEvpoBZgVXu9GPLkPKzCMVHYU2iQkxywKrfsboNftSZKnqjmavWw6mh0gKWMXAKsH+gcrB1Y9TnYNFcJvh1S0+P7moN1YFX5sdJP0yWgS+CTkoAOrG4Ybi3AqvRRdCQ7pQg9zYBhDxbi8u22PRQZp87unZKDLXXGvhTa2A2vSmBVDkOTNxvtUkxpMPSF4ycQkXMGvnWjIU9u2ZS1kQ89F/pWZI19kezUAqeU/op6ogC8NiQoPUyGvypj5bvRYbW1KyX1QmCwq0FOloFDBr86WHVOj63fdC3AGvfmYNGCi7NzsHghR+2Cy4c1B9vMCQ7NwTYyccscbH2PiKdBelkbN9hlepO6BHQJxG0J6MDqhvGzBVa5j7ijxpL0d9PWsBadZaIJi6eXMsqlzHRngVUkDQ3tWp0qxDv7cFKVsCqJU04Y+o7tmbK5oUsNJTGeWAOrWp0wL4WYFMolJZmkDWh37V+VqJJq0CG710WrDtu0LAN9iga/M8mWBAa747AqBhy5t1IiytvW/6xxVrZ/gn3Xl1qUtVG7318aTj68hEvOAqtW/f1Qw4FF85PEfOSKxZZ3NAfrwKrx9ddP1yWgS+CTkIAOrG4YZh1YLYVqG47mpLHkMmNfbKbbAatmQ19pZV8JESR+l/yT/DPYq7by+e8PWK37Jr8MYUeQsY8qZcBKtSuSgwBsVAGrnGzVRQiI8NxqHN/Togv3Tebds9U14fi5RI/FoGzsR1wGVqVFCzGmqfWwxsE5WHLIlXzyFlr4weiu8hwc+TQIb/AcXcoPd4N1ojepS0CXgC6BuCkBHVjdMG5mYBWZFlLmnM2HTOihcqJN2510VrdUNvbtQM5CdkLTwcP2F/cYS0pGHndVpbGvHA4sNhkNIpEzlMTGtvuMfFXS4Z4HW4UEa9E1i+cyAZ4YDO2loB4spT2sIumpb1fOwyrVilH9lbTB8XBKGym5wbuqRhs/LFgVG/yWv+w1eVi16PC7mYOt5lGH5mDR0oZANnZlxeLgHGz3yEpv3Yc/B4vePfKw6sDqBsNMb1KXgC6BOC0BHVjdMHzywCoyfV1tLEkbL1YwZjpFnbEvBla1K/siQ0vObLaXi3nIhIj3AYcDKxnccs9rxGFxG/bqLIdaVisOZmB9chOeaQvIpBJS0Bc3Aqu0/tosEpgeS8owl5O/xG8qaggrmc5qy9mI3ljLx1E5mvYhtpKNy3mobO5kd71Sb92rx9aLBfZa/2EA64czB4veEDWLLvILeI7OweI5X/I7I9A/pdnUscUW9+qusM+xPzCwvtU9rG4wzfQmdQnoEojDEtCB1Q2D97ECq9gwVwusKgw4q/H4EPdOKeOJ0cOqZe+qZKsCy0YpEM6ItbaqbdWcoG32sFoAqzYsMZEq31rcT6mnlTJ8FYBT8EAiE1p+5NSGA9sb2koaoQay5ZZypIFVzlSX+E2Twe8YrAqhSLI74v5b662UDkhM2jan7b1m3MMqGh0V+uZ0lIuK+c50irzWKoOl/BxsHhsVfXonc7AzwKr0xlk8reTjys1qNr+9hzlYB1Y3GGV6k7oEdAnEeQnowOqGIVQLrDZmobknJrtf6mspb4CJzB6zwWPR5jsyluT6pAkinDC6HQ4HtrOrlIwli6cV9FdK5SRbddjQF2qWVFlTq+7owGopDrUJl+Tgy0X7V+NAOLDwPbdjADl52cjf4p8aXieoBVZ3zMGa4PAjmYPf7YLLxz0H68DqBqNMb1KXgC6BOC8BHVjdMIRxAlitLDV5CHZ2df/dA6sk6VnuLBWOuqv2r7rDu+qIZ1XCHpbVeMeB1X4hRM7Daj9CUloidZZpNcfmOaR0WApHRLCk1sOqpU2DGS/xqsX2XWZhgc+wlqnS2ZKLUv9n7yqgpTiW6MUhuLu7uwZ3ggR3t+AWCJYElxAgECRA8AR3d3d3d3d3/6dq5c3uzkz3zO6+9/iZPocD7LRWV1fX7aquVkcSuvZv/TvY2mBT5tBFjoc9O61NQ3V2/ioA6/+RDBbMmG2SgkUMAXX+Vd2jVLcRmcMWnZUqUdwCrH5QyqwqLQpYFPjqKWABVj9MoQVYHfq4uwqrBVMkQYSG1qoHfjwVJU0N3p7VrTaPyuXu/fkasMop+hqKkqaS5PnBBlgvI2H0dO6QSQCyXMGVClRTrDTZZ0aCB2DVA4qqIM1FpsgBVpEa7arsa/OwKp+o8LBeDcruy0YGVlX4VRoxysdGgaoDbG+/OM/+rI3WDKn9LsvD+nUGDFtrVu2/f/WAVbwytHlJG7nJHBrqlTbPv/qy3yjvurC/ARlsA6xvrSjBftDNrCotClgU+HopYAFWP8ydvwGrnnKrqTg64YbvlSX1jVzWndKA8h3kgFUETxTU1wAJ7uymOl8qEyxWljRmXpVZtNU9XwFWs/dXXbkh8ACrHg+L1XJtespaWNVG6oZ7zXkIqC4vuUMXLmqIj32r8MuBVXXa+xuw6sngYAVYvYwQLBtwyZPNPHlBbx25gEz3h3qlgL2jBuMyWHW+vJTBYrCqLTMswOoHpcyq0qKARYGvngIWYPXDFCoBq54iqrmBOzGl2qZm3jpl20RlAasOWHCjmX8Aa+AHXJI52deG125Qy5Ci71arh66nB4h0VEXJPiinM/gAVgH/aaAZc+BSA8D5OkKwjhYrAqyuwFGbH8Q87CIFVKSfcYVfUSKgPi8VfjFY1V8TSsCqBy59J4PVjlq0WrZksNa2K+ZfG+30VoATukrKPxn+NXJgqA9WRbIcsACrH5Qyq0qLAhYFvnoKWIDVD1MYXAGrerRS1e3aQyXQVhMCKTqljvIhUvZ9eXdKRlFihUWscatbzHyl6Esqa+7sbwSw6in73ltY/QFYtWbP3P3VAMXUQL3OrHrQ2vMAQ5TbqaTrWqdEPXZrRZKHfK3wi5eOWOkPfMCqNkPGeVhvnoNcBnsgRa29QwVS+vD+6v+7DLYAqx+UMqtKiwIWBb56CliA1Q9TaBywum3B/5HnFPTPyvXu/qlZMwJUdvcplQGPqnYnFc05sJUlIyf73DfVDuor+MqvBFjvSN5hVVWu7T8GN8BqiNccNhznWHR4S8fWo/qwz1cCWGXvYPsGrGqsZ0nArCbC9QGrWq99J4NVZYm9k+qHhloHCXIgWPsBKfdrGWoAWlNoCAKGWTI4gO9U+Mkg7yqzP7busPpBK7OqtChgUeBrp4AFWP0wgzbAWtKh9rq14F9lSU8xD24WVkMgQgU8qsMINcVTOQV6kNOzrLtSIgNYTd/7U6lcH7CaV5S0xhHUgFUVAEkq+56qt3ttWqP2xsKqdxjgj4BLosMHPR7Wg1JuAERS4VZdwx5d0O+zS1Ri1UUtKu95TrONgy4VChIZ/N8ArGpgWuNgx2dPMunvGGaiW3vIm0CUwVpHBWRh/WQFXfKDZmZVaVHAosDXTAELsPph9izAat+KBW5gwQmwiqOr+lZZUgVmJhV9ZzFDIEON8UPg3osrQWphtQCrihor6U7pAZRUcZ5cwCXThy6q3RcBTre1JcnHWgo//W4BVksGu0o4Tx70pQx28qLXvBuC77B++vLGihLsB93MqtKigEWBr5cCFmD1w9xZgPX/QFlSUTy01W43a4PLf9VLea8sqdRgqF11a4jNwnpJ6lkbVRuL/UezLsFSgFVDKRSrpFozqG1h1bMjieyVgR0hWAxY9Q5d9HhYHRrK8LAMjTw4UYKPRT3adnFukFlY9amsGJzKOPX4Tbte/TgC+mtKD/bLeQh41uC2ziQtrN4FXAoKGRwwcmfrpnjXte8WYPWDUmZVaVHAosBXTwELsPphCr0CrLoKv5bK4q6SaIEkNWVJXKfKtqygmn+UJf88p6AFWFRugamAIr3SSjaSuTProUSqVC7jDqyuKInUeXWwSr8GBmAVA0ut/jsXh9uqFfOwHohQvwNo07L9A1jFtRrlp4AZ1QJE+qtY351SxE96bWrfsLT12W1mTCn8nv3zCrAGugzWgvVqfKImhSwZ7LFSJfhIFch7YG1tqe/gXyMyWAjuYYsSbFlY/aCYWVVaFLAo8FVTwAKsfpi+YA9YVTZzPRAR+IA1eD5pE5iAVTbYkrqypHVgoQ1UHV+UgNVYLa5gUs/CagFWA4BVAjSrglVVjKkH2xXqu+rEa82ah4bvIlFlDl1cumoIaKgDafo12ANWD3JqWPkV1NSevaAFrKK942uN0h5UMtgCrH5QyqwqLQpYFPjqKWABVj9MoQxg1VRZA+N0PzAAq1cP1gc3wKqn6Lsqzabv/vn5ZF8EkSzA6i4IvLewansJiGZD8T1YAFa5IwaFwdRJTEOA1UdgVRawBh8Z7CcLq1cyWOR1ojjg8NhDPQ8x9HIbOXCROTQ0LYPdzj8MAVaVAwgVieJx/KCmfjx5cxefPlt3WP2gmllVWhSwKPAVU8ACrH6YvP8SYNXc1L1Slv6/Aauq8mYIsLoBaEOKvobKZ//53vOAO6zqObVUT+dJix23aKmW+pYkfTXYtY2Apat1oOBem4E+efCvujVPP4SRp+Ju63NwA6xu/TGkfLuCa08lXRtiGHUHFlFNgZKx7YL4DqsFWD1mwGX6ZK9l6B1nONg9uAFW72Ww2yGD2TWjpLi9DrawWoDVD5qZVaVFAYsCXzMFLMDqh9mzACvp5O4gQk2tkQQQOsqAUImVjLAqo5xpq94K9ccsePTANv5Q9FXqdPvJHGD1BC1B7xKsxhnqNFWPEK0Ggr3gYRecKuJaV3rKKPseNjrVoeq4jiptP2aVb1X20l7jAZY1+7+cWbXmSUW796jE9sN/CbD659DQzcIa5DLYg8Pddu7gLYMDlr9YBluA1Q9KmVWlRQGLAl89BSzA6ocptACr+4P1nlYlffVDLzqla11C1V8CQKr2RaXc/ztgpfERYL1tjxIsgg2qQMr+owVY9bwERBD0/wOwGnIH1gH0ntLD43THQ4pbgNVbGew7wCoThE4sg79uwKq74t3O+x5bFlY/aGVWlRYFLAp87RSwAKsfZtACrN4qS/9twOq/u1Pair7Dnnjv+ZVABqxaRw461kyNQwi9wwvH+DyXu4aLshN461j12LlX24KobZSyAKtLVGIPRKo293LWVUfJrf8hl2B1HvRWBv+3AWtQymAbYH1tvcPqB93MqtKigEWBr5cCFmD1w9xZgNVdWdKy1Ukq+164o/nmdF8b7tjYx7fuaP5RlrRd0ZSj0wesEuBS18KqRkeJOu1r1EkXC7CqSi0XvtFYM1or0QUO6qw3Rz7VFeFxHqK1vgPWjDOHxpy6tudpa1UuP2Wftl6YI3yHVfOAwzAPu8kAN5ngCrVVT0I0jj7UeqgG5tXobAFWd9msfuShoJ3LP/V4141/pdeLCv+6sIPtPxZg9YNSZlVpUcCiwFdPAQuw+mEKCbDGjZpCR21xb1RNCVHrmP4mqoBN+qNS2WBF27PW5i+jAGt1RgzMnEjFrQrpkWqWE86AhBIiN0MSlDWk6IsYVpKXNMb36t0TfMInJIyeTsV2qKXieyp9mlYfQcghvZm1AKto/asr38q1K7NeZaKsKsGhkyMN8bFbDS5l9XjYoxGFnA34RoA1RqSEgS6D1aCr6oq1ZLAHWcQiV0KWesgXFZAoIbhV+VskerUWgmqf1H60tfr2w0u8/xgT6WK3k27Ryug7CnwTNiTKZYrpuwqtmiwKWBTwCQWkAOuq44/w4MV7nzT4X6hk1+WV/4VhfhVjDBUyBBJHC6+tSsjpQJqOn3pE0Kxa0KbeZ3F3tXN4AhHP3r/5dBVvPh9BxHDRhIBVTxGXAUb6eqN4pNq0lwTtenDGXoUWRPeO+fVguSmO8hyJIfIZyqxoSx08ytNG+shKaqqVtd16egHPX1aW74qV06cUiB8lHMKFDqm+wiTZTTKbR79Vy/lV5lIXdCSeiYF8+hQTHz6mlZoTw9VrFDBSj5G8UoMwkEm3bS879vkLcP/1R4yundpAj6ysFgUsCgQGBaQAa7/lV/DhAxAmlL6kE8kK0Xd9Bdbtq8f7hPLkEinu3pyuisbo/C7KqDMcj6I+2IDkqWfL6UX35RQMRy4vGvr85QvO3H+L7AkjO9t0qU4VlHhSQoveoq5pKU6mygUEXtacKv0nVvQnzdGnD58f4/XHyy5tqNHMKL+o8kwg862I7rJjMqMQy9ZN+Z6/+4j7Lz8hXuSw6sUUHdAbk9nx6o3PTJ1cRlDQLHTVq/bd+6wBzZrpuJ36svJWYphG2EB7DZquRUJ2e0EnR7cuPX6LxNEiIFLYUOp7hYTcNcuDmt0X6Ata5US6gm3O1Us7fzUp52Tkrmi6fM27evTVYktRH2XY2Uy7MvW65/n05QsO3X5tAVYzxLPKWBTwMwWkAes3oUMjvODE1LDy5MXGJRKC//UNSEQfIR7UqUC2bj3eDYwNiADrlksvnIBVa/MWjUdNcTBURkFsU+UcirPunOjXzF+9VZy84AlZxUlEH11QYHJ8MjJWtWqZzspU7pbnwasPuPrkA1LGjPDVK/w8XwI6mVX4RQDRFwq/RxterAFRf82uT1kWCywePnTrFWJHCseAVW/dm9EXDJexE91UOS941znXJmWSL3hXVuYK+dKx/6gxmpfrQcS7RsYgqkvmuwVYZahk5bEoEDQUMAxYfaL0KySk4Y1EwrKqW6dJ5elr2oBk9WijCoxsvVqsbLQ9b5eELmC1d0Y0Jp/xux8VJ5F1Sg+sipQV5/i9UExklA7RPCgwvzpbmFQM9XgssPnV0RddwKrolCHZKcHvmvWZtE4550yXd7Q/+oRvdRhchudkgINoDQUF72q2KTNoLwWvDGA1xLtBpC+YPWgR6Qoy/CKSu6JplJG5Mv3QzeMHmavanmiwXvKrsrgFWH1ITKsqiwI+poB3gNWs8iShvGsKSi8Aq7UB2bhHTzFV4y9v9wvZzdPHvA0lYPUJ8JRQ+s3yra4CJ5gAX7gC6867r8CqlwqOUQBphm+NtuFrnqX6lIDVDN/qjcEwUJCQ1WZ51xu+FSnb3ir8HvV7wbu6fKjy0QzfKvkwqHnYAVgj212CnX0zqy9IyF0tmon3fPUVLCpn4w/1VvlXX8hMkzznUsyLfgSmrhBUOoL77FuA1R87mlWnRQHfUMAQYI1gdwkOsg3Ij2D1P70BebmpSYFcb7UwE64QDcAAACAASURBVPyuCVglFCDVzdqLcqLhB4XSL9Unk7whq4CI+qB3AKDFEjJ1CnnWbCUCPpWplgDrFbtLsJbyaQh4SvCtZn1eWFdFSr9Zhd9bsCoqHyhg1SQYMcTzMsxmQq6KiqgCVrNgVTEZhnjejwct/wVdQU8eCGWniEEU32X3CQNVqmaVXQoEWA9ad1i9JbdV3qKAXyhgHrB6uQGJBIjad7ECpE0jcVn1HvGvJpV2l6ImFBQjwtwMPZlaJvqlx4lG+uwNR4vGS3VTxL/Nl54jhyLoknLMhhQgCaVfD1wZaku5oevynvZH5xeT8+sN38vygMwcquYxOSYpRUumU5KMa66qEGxhvfLkPd9hVZtHw7wkwbtadDbcli94V0A4qT6ZlNm+4l3N5n3Iu6ryxhzTCTnaSLUHb71CHPsdVmfFigq06tJb61Jz7jYK8Z6vPmxxOfXeiGSuQJUQBggTzYHLd5P8r9tHlTpFfdJiLNl1JmRM9zk3WsBNCbIB1ldW0CVTdLQKWRTwLwWkAWtERdAld6ATKBuQH62rZoN+iIS1aAOTLu8r0OzOSz7agPQUDW/ZV0QjDZWDfyYLqwdglVDe9RRBw4qTn/jWm3urIpryd5MKj6wiIuqDUWVcpj4lr8j20wj/ivsgzkHt2VyCbYDViMLvU761V2aY3+0d1lP6vXEFlupPEPOuZvMaH+S4wpUT/cG/jhbM9EcpMA7eeukKWBUVSs2fykI1pGN4wbtmwapz7XnLeyZ5xKWYyTo0xb4X9flb5gq2KnF4cjcBbwFWIzueldeiQOBSwBxg9XIDMrxpBcMNSLSpO7+bFPb/1Q1IRFfh+xiK9eMBWM3yrb2cqG+q3/3kUmlW6Zcag7dKl0DzleqDxOGKWFnxFKa+VPT1xyEapbag9wCsZvlWQSDDMjeY8a1orkXyVrq8Du/KzKiWDNCabZk6NZV+o4U1OuFrPjYDWPXoZph3paL7qhPDLGDlPnorN4NQV9DsusoHo2znS5mrT2ajPfPkAQuwBi4AsVqzKGCEAn4DrD7dgPxkpbIJP3UhZ21A2mz0tWxAWoBVtK1pjc+w4vR/pvQbGr8vlC8vwYO/Tvd1JIYR2auZ12eA1d5RQ/OmoLmpcgKwEBTyNjiCVZEM0j2vMVrYrTJfA1T3vroAVkVjhvlJwL9a9YlBpwVWdWWjj+SuL/UEf8tcx5AtwOqTLcyqxKKAXyhgHLCa3YDMKk8WWPWYeJG+IntaKqpHV2kSaYECdg2MDcgMYNU6aBHRSm1zNlzGTjOxwqVds95Bi5TCaAJoyiomhukRAnj75hWunD2Gd29fI1WGnIgUNbqeIUOV61zaFXVCg289i5msSGLdMGB9bHcJNitvFe1IzbubBmu4jATvmvUK0COZs586HTY0FpXMMjOtJTeEMtSInJTpiDT/6qASL1UNo4DVZzLXziiG5lsxVn+4sUv3xQTfycg1EcsEZ771qY4gIoSdDxiw3rLusHopAqziFgX8QgHTgFVaECv2RZHMMLNx6fZDV4kRiENvFXeDG5BHdhPtayp2Bvuixmkym6OIQz27IeIInRolijJgvWgPuqTIb4h3zR6YmLSuXjp5AJfPHEL2guUQO34SwE2LMqv0643588ePuHjqAG5fO49MeYrZ2lUqckamQaWhTx8/4uD2VXj76iXyFKuIbyJF8ahRi/8f3r2BhZOH4emje6jd6mckT5tFxGbO797yrNf8KsGjaoPxCWC1t22I1yUUfl3waELeOuvTLas95c5iJuSljMwVTaHWniWUoRJcLBqbqArBDicq7vldRAx7iYM3FXdY/cSHWnQXdVHru9lDQq7PBO+5FDNRXka2maKFSiFRPZp7hZGC9kp8wrMm2nWMgXSGAxZgNS4brBIWBQKBAsYAa5iQ6sqgW0e1FAFfK0+69flBeRLJQb3NS1fRc59oExuYZv1udYnGoAtUjBRW3cclK5DMprU+HMXptNQdsAYWD+qf1muv7JX/jMTGhZPRtMcoZMlfEiFCKNecdu8dvPfo/i1sWTodOQt9h+TpswvXK5V7/+4NVs0ZhwNblqN+x0HIkLOQSwelaaah7FD9Y/v+gMf376DjoKmIHS+xfr8U9dy/fQ0LJg3Bs8cPULv1z0ipGJNo/vm7AV4yrSxJtiGZzRYl2M3CKj0HDqIE8kGLPxR+0fQ5aWJCXmrtUbryT7TPaXRYdt49ihspGAzkrYM8BxyANVwo4RJUHaLFu7piy4VmvuB9hcwwwv++AKrBReY6xkI6gwVYAwF5WE1YFDBBAVOANTgoT7p90Plo1kIlpTzptqs9O9YGJA8sjOhwdFq6iSysiSJLATePGbI35mt+16qPlP6lU39jwNmo2whk/7YsQoQUA1YHWKX+nz++D2N6N0Kddv1RoExNXYXR0Y/Pnz/h9rULILCbLE0WRI0RW0gvGeXaWf+nTzh/8gDev32DtFnzIlz4b9T7pUKYB7evYb4kYJVZR2qr0LNZCS4TZJGoQVMgeA1Y/cS3WjLwawOrRnhXjl/suVQm3QgfBCf+NQtcqJxXgDWQeZd5wQ/6gtSe4S3Y9La8BlAV6Trua8LZDQPM7g+Za7TfamvbAqwmUIRVxKJAIFHA/4DVTxuQXwCrN4DTm7I6G4dICKs264XiFJyUJgP7n+pyYcCqeIdVSolw09QMl7FPmCYo1VnYeoBVNljN2SO7MO7XZk7AKtV/bxUfE/zmUUSjDrKwygBWM3xrWGkyucaNynInYI1le9ZGag4N8K154Kk+ksAGrCIFWSQ3RLxiht6GgK1bZlF/tPjHtZ+iUWuDam/AqVrflIDVDC1FI9Ha8wy3ZYFVVeEior+quiJZyJcyVyQbjcpdym8BVjNUs8pYFAgcCsgD1jChET50SJ8rT5pyTsctSHdj0lUqtT/yF28Ud2/Ketu2jsYhuY94KsaSBYPzBiQLWLUUIL0N0Qzf6tZnr9DdwvrlyxfsXjcfJ/ZtQukarXDhxD6c3L8FH96/Q/ocBVG0UkPEiJOA52/e+H44unsdHt29gWix4iFi5GhImDwdytZqjeix4mHV7LEIGy48kqfLhp1r5uLRvZuo3rIX0mbNjx1r5uLUgW0oX7cdUmTIgVfPn2D1nHEIFSo0MucphgPbVuLCyQP4/OkTvi1THUXL10P4byI518yNS6exY808XD5zBGHDf4Ps+UugaIX6CBs+Avd17oQB7NZbr10/xIgVj/v7+uVzHN+/Bfu3rMDDezcRJVpM5C5aAUXK13EuRTXA+uTBXSyYPBT0rX3fCYgWMy7X9+b1S+zftgoHtq3C4wd3EC9hchQsUx0Zcn6L8BEiOleJIZ4VrAPJZWJImnsFWO0dMqy8m7xzHdhg1WUNqQxSNB8icGiGbu6TK+qDpriWLOiaTaKQ7p5oiDWlMpsGrIHMu8xLmvu2OV1BBKKctRrkXRHfSrfra11Bgv1UAa7orkYg86yjjxZglVriViaLAkFCAf8CVsEG5GulP8g2oK8crMpshmKlzPwOY2DPM7RIvAWshpVXu9agVU63Pg3ASu66y2eMwNalMxA3cXLcuXYR79+9BfAFYcKGQ8Hv6qBC/Y6IEj02xv3aHEd2rnGhUfJ02VGnbV9EixUfs8f8jHu3ruDtqxd4/uQhPn36iNpt+qBIxfpYOm04juxax3mz5S+Fx/dvYfbYPrhN7b19jedPHzLwpBQxclQUKlcbtdv8yv+/fuEUFk/7HacObsfHD+8RIkQIhA0XAW36TkCWPMX4juzI7g3w8vkTtOs7EQmSpsaLZ4/53uyOtfPx+sVz7kvIkKEQLnwElKnRAtWaduW63QFr3ITJ8O+YPjixfyvqt++HvEUrIFToMHjz+gVmj++PvZuX493bNwysCWxHjhYTNZp3Q/4SlRk8Syv75tnZEI+qZVYCVsM8aAZ4mr0zaNJCxWMySV+zCr9HkwYBg2qXTdShqrxLCkDPbOaIKNmcaT72BrAa5ncfyFy1gZq9OiTVf4N8I7M/S7UbLMCqgPtM6FKmGVWloAVYfUlNqy6LAr6lgM8Aq6qcMaM8fW0bkAkBG5w2IJm+6IPV4LsBKQGrIRBpz2yojIBv9XR05Sm/h4X182csnf471s4Zx5bEYpWb4NuytXD76jks+nswnj26h45D/0HilBkZ9JFL8IR+P6BW6z7IX7o6vzMcMlQoGwAd8wuO7dmAdNkKoHbbvogSPRY/FxM1RhwsmToMR3dvYACbvUBpPLp3C3PG/orDu9YhbqIUqNz4R2QvUAqXzx7Fb51rIG6i5Og5ehH36fjezVg6fQRyFymPIhXq4u3rV1gzfwKy5i2BTLmLMGAd8VN9vHrxFO36TkCCpGmwf+tKzJs4iKP+lq/bBgmTpcGTh/cwcVBH3Lh8Gv0nrkGCpKlcAGvVJj/i9JHd2L5mHmq16IE8RSsgTLhwICv0oZ3r8NfADtzH7xu0R/zEKXHl3DHMnTCI0VHzn35HgiQp7axsXNH3t5KvXGPBDbBqrgPh0lfPYBawWmBVFe66imfjrO1bjUJxhzWyPeiSOiB0+1UgczXlp0kd4//p3mqgg1UDwjAgq1BYeLCJgWZ8xsMWYPUZKa2KLAr4nAKGAGuE0AEBYPRBTMAJuhlhariMyZN+5yZoFnSaUA48inhz2qqhvxgR9CLlUXue/bcBkSWPwBe5r5LVzWwKToBVl6cVH7UA685Vs1G2dluUqdWayUFFFk0egs1LpuLH4fPYjZeS8g7rt/agS/Q7uf8SYKXgSm37TkLiVBmcZCXQqgVYL50+jBa9/kT67AWcczH19x9x+vBOdBw8HYlTpMfZI7sx569+SJAkNSrW74A4CZIgdOiwzoBRVL8SsMaOnxTL/x2Nkwe2o0aLHkieLquzL+RSPKJ7QzToOADFKzVwAtYHd64jeqz4uH7pNCrVb49vS1VhiyklsqbO/PNXnD60E52HTGUA7kibl/2D1XMnoOOAv5Eua17Dpj0ja8ksn7qXkwGsqv3yg/KuBRQC2xVYD6xqghk7YUUyVzTHovKi9pXzKxqH/r5qfMMRjc1XPKusx2FhtQBrAFXMHra4zJ8fdAVZ3hX1w5d8GxQ86+i/BVj9IRGsOi0K+IYCXxVglVX6PYWndkk9wCYEzhJAl96gJFdIcqsMHSYMIkWJwUDMiTrcOuteJblOEoCj+31hwoT1nHW3ArLC3n0DpfuF7969QczYCRAqdGiPdlzrNaY4yfaJGiV6zZs0BOdPHECTLkOQNHVG05zuAKw5EwZECdbfWIP+oEUJWHN8Ww7kEkwW1v2blqBm677IWbi8zZsyBLB+wSSsmTMW7QdOlwasj+/fRovefyJhsrROUugB1vt3bqBFz9FIkjK9M/+S6cOxa90CJ2B9/fIZdq6Zj60rZ7FLcNqs+VCgVDWkzJCdIwIT7w9XWFgjRomOJdNHgMCkWiIX31ote6JcrR+cgPXEgW3s4pskVUbUZJCbBSHtEZQ/ffyAoV3q4MzRPar1kYty199mIkueouoHICbXkGnGdAApjYVx/6XtWZtU9qBLau34DLD6DeSqD05P3uopzz5R+FUaEMkmNbD67o3NRT5ilGj4JmIU0W08T1EvatTIEzUSe5C3fGq0PAHWuJHCIZKshdU+BhFZ1OZCuEerdD44WVelx/z/BlYNjscoD+rl15t/Aqz7b77C6NqpfdmkVZdFAYsCPqCANGCNZA+6JKU86WxAXz5/xutXz/H80T3Qxv/ly2eEixARkaJER8SoMRAmTBjNYWkJd39uQPdvX8XLp4+RKGUGJ9CUBblk+SEXyiXTfseFE/sRK15i1GnTB1nyFpeOzjd7XF9cOHEATbsOY2XdJZlUtNWUv3H92uDonk0YNGU94iRMqtGM/4Cqo8GbV85h1rj+oLuKlRt2RLSYAdYyVd7T6RIB1o0Xn0MLsGop/VKKswry1eRPnYXqzrveAtZzR3Zh7K/NUKtNX75n6kgOC6tRwPrADlgTOwBrCGDJNFfA6hj3nRuXcGTXehzasRZ3rl9E/Q4DUKBkZb5zqwSsdK90yfSR2LluIWLFS+QSEIn6S8C0XM2WyFmorItLMLkPH9mzEakz5kSVxp0RO34Svi9LhxzDuzfEueP72LU4dGhXGUIHRDVb9kTKdNlcnglyRxoi5dEbeSuySCrrNgVYJZR+X4Fc0VhkI1orx/zx/Ts8fXiX3cbJu4L2BDqkowO+UKHsXhYmwJlLEcV/3r5+iYd3byDCN5ERPXY85jmVJa0qbylI2LQR3VGl8Y8oU72ZkC20+qBV0HWY8oP2J/8q+yqa/wM3XiKODmBVA556Mlfzmx8OW8zwrhRolp9GJ6nV9mmXedBgIL19Taa8ah4J5gpufCviUzXyWYBVKM6sDBYFgowCgQpYyfpy68pZHN2xCsf3bMD9m5dZOYmTMDlSZsyNguXrImXGnJpue74ErErQSRZQ6hdFUqW+KNuZ9nsX7F6/CP0mb+C7d3qbiHv/Xjx9hPkTB+Lo7vVInCIDQoUJg2KVGiBnoXKqE642PgKs5OrYovtIJEubJaCcD8EqVfpHr6Z8D3D47J2Ilyg5txPYGxAdZuzZtAwrZo9D2RrN8W2pqgitsCob3YAMA9ZAVPqZvioT7gCsjfkdVk8La67C5Z0To2ZhJcA6uncjlKnxAyo06MQHQiFDhMTTR/fYJdgrwGrvrxKwJkmRnut+9eIZYsdPzMGWLpw8iImD2iN+klToPHgaW12dgLXfBMSKlwSr5ozHwW2r8H2DjsiarzgDlM+fPnI9d29cRqIU6fBNpCgugLV68264fOYo1i+ehoKlq6FszRZ80EUHQ7PG9cPhXevRovtwpM6Yiw+XPrx/jxfPnuD5kwd85zYCRTVW0X4ldDFDAtoon7pXLgKsvgKetMCllG23DorGp6b0K+Wt+3jJwn9y32ZsXzUL5IJOYJLmK0POwihfp50tCrY3Cr/KnNMhIAUVS5M5Dyo17Mh8pKvMK9rfuXYB/h3zK8rXaY1K9Tvo8oYIdGi3KT9gX/Ovo0+iedYauCHAGgxkrnO8OqtBj3+l1pBKJqlyGmhduqyJ8gH0sP9LgsGEuoLB8RsSuIIrYUbqsgCrEWpZeS0KBC4FvAasHnJIYwMi18YbF09i2ZShuHX5DFssKbIpuf+9fPYI929eQa5ilVC+QWe2mrgnX4JVpwy3V3ru6B6OoJqvZFWUq9PWZdvatXYeLp46hO8b/8gBZoxsXGTVGtf3B0SMFBXNuo9kS1KIUCE9LEoaewqTQBWwegNWNQjpDliDYgN6+fwpFk0bgZtXzqJ+2z5IliaTV6tBD7BqKf16c6G5b5t4gklLGfQGsFL/bl89j/6tyrLCX+i7ugz6UmXIycB/lgZgJZfdxRpBl1wsrG6AtZP9DuuejUuwc90CZMhREJGjRseTh3exccl05Pi2DBp3HoIPH965AFY6+Dm2dxPmTRjE/cucpyiixojNru8Pbl/Hsb2b0a7vX+xR8OD2NXYRJ5f1Oq1/5sMU4pFDO9fi+wYd+Akcuud8fN9WTBn+E2LFScCWWQIgb1694CjHz548RK2WPdj66i+rqlnlXo3BDQPWr0Dp15KbdEh15ewRTB7cgecmaerMCBMuPF4+e4ybl8+gTZ9JSJE+u7RHioeyrbGg79+6ir2bliJeohTIlr8kwkX4xjkVWnuaI4MsYPU3WJXAEYbkp694WA+wyuoLuocH9jk1BNoc2EunkF+sq/LnDur8ZxDoiXhXb39TpbkEkwVkkR+sRLVC3vUVvyobsgCrkOxWBosCQUaBQAOs9K7jypkjcGT7KhQoWxt5S1ZjF9nQYcPhyYPbuH7hOCJEjMJvQqqZnnwJWN2VpzOHd2DW6N4cffW7Om1VJ0OkfKj1j54QGda5BlJmyIm2fSfa6jW4AXkAVj+AVeqWA7COUFhYjZg1fLEBXT57DLPHD0DSVBlRpVFHRI4Ww6uFYQiwBhOlf+XMkdiwaDKa9RiNLPlKsvVw5b+jsXv9fNRtNxDZvi3tpInSwprSHnSJPBYmDWpne6v13Vt+q7VGi16IFC0GZv35M4PJZj1G8dMyDnakZ2CWz/wDh3asRt12/dllnfLNHvMrB2uiwxayeDqSw8LqAKz0xMyiKcM4oBNZy+j911QZcqBKk64cBfj9+7cY1asJnj15gA4D/maQQGBy3+bl2L1hEW5cPstvspIrb6z4iZE6Uy7UbtmLoxg/uHsDCyb/hqeP7jNgpfru3LiM+ZOGgNzHW/b4A6kz5eR7shuXzsS+LSv4O9UX/puIiJswOXIWLIOSlRsyKFYFNCa5zB8KE3VFD7D+vyn8nz68x/4ty7Fg4kCUrNYMRSs24AM94r/zx/YgY67C/Kawe5IGKwblrYeIVim/a+0C/COwsIr2C3VAFrgKP4/VF4LbbXK0AOvXyLtOfpCfGtdt3iD/uWT3pqwJXUOG99X5Vr4xb9nNXXczKbo1i1mA1dcUteqzKOA7CngFWGU3IHp24tq5Y/i7fwskS5cdNdv0d1VC3CxUdOdt/fy/2AU3euz4rHyTJSZLvlKIkzAZj/7ujUs4d3QXHt6+xvfS6L3JNFnzIVJUG8ih09L3b9/g+sWTuHbhON+PIuU/UYr0yJirCKLGjMOuipdOHcLmZdNx9vBOJEiWFinSZUOoMGHZdTdGnIQ4sGU5rp4/jrI1f2CLMAFOKnfnxkVcOL4Pj+7fRtiw4ZE0dSZ2YaN3JCmdOLAV+zYtw651822n+AVKcUTVLPlLILK9j0oxT5YGUvhPHd7JT4pEjRELmXIVwfZVc3D22F606OHqEnzv1lWQZfjWtQvcfpJUGZAuaz5W8h3p2L7NOH9sHz8bcv7EQVw8dZBdsOMnTsGgJHqsuM68roA1BT8VsnfzMlb+SeF3BD8il016LuTCqUMMCqLFiIMsuYtw+45EwGTf5hX8BmaSlBlw+sguPLx7k60YFPiGQEdot8BOHz9+wI61C7Bm/mRUqtcWBUpV9ipCMPVFC7Cqbppm3CPNlBEoiVfPHsXVc8eQOW8JxIqbiOeB6H37yhmkz1mID3kc6dr547hy9iiyf1uGrf+UKD+tjfPH97LFkp53SZ0pNxAyBM4c3sXALmPuIgwqHXQgnrhy5iiXI4AbM25CznfmyG68e/MKGXMXdnGZvHjyIFtycxQqy7xMfHDtwkm+t0pP2FDdtI4SJEmFkKFDMc8d2b2Bn7shXvomoi0IFt1hJ2v6zavn8eblc/a2oDutxB/R7eN58+YluxhT2XTZ8vG9Rkp0uEHuowRuk6fJzCuegDfdGaeDotcvXzDwiZMwCbvjR4kWg+WENwqTP5R7NVH+NQJWs+9WEmDds2ERFk8ZirK126BElaZ8cKEF+Mj9/MyRXbhz9Tw+fHjP/JcqYy6Wv+HtLt+OsiRPj+/fwrI/dNiwHGiMIkXHiJ0A5DlATzbRPehMOQs53+i9d/MKzh7fB4pdQC7qtK7oGahEKdLyPVeqmyys7oCV5PfTx/dx/sR+3Lx8Dp8+fUCcBEmROXcRxIyTwPXutH3SXXlRjE684V3ea7ytQFLv+H8CrHoASYucosMKYTl5/OecES1dzJFBZupFYFk5/QF5xXyrMRxJbgo8vqUOWYBVelqsjBYFAp0CgQJYSWE9tnMN5o7pjdK12qBUjVauA3VT/F+/eIqedfMiYfJ07Mp45cxhxIybGNVb/cKK/JlD27F1+UxcPnMIzx8/QIgQIdkFMmuB0ihTqxUiRY3JgHX/5qXYvHQa7t28DKrz8+fPiBknIdJky4/6nYby/b5tK/7BggkDXPpDwKrbiAVIni4bJg1sgwPbVuGX8SuRNE1mBgGnD+3AxsVTcOPSaXZdCxU6LN/fK1KhHopVaogwYcNxoKXlM0e51JuryHds7aK+ugvxaxdPYc64vrh5+SwoMjAB9GRpsrArJEVDVQJWuse3cMpvuH31Ah4/uGOzTMVLhAKlqqJYxXpO8DJnfH9sXDYTJb5vCLKC0d1Acs0mJaxgmep8B9ABANwB697Ny7F4+ggkT5sV1Zt14/FRX7atngv6RnURQKB+Jk2Vga1fZFWjRBaziYM7Mb1JaaNgOM+fPUaYMOE4b6NOA5EyPd3HDdjsyIK2dOZo3Lt1DXVb94YzyI8XS0IasNq7obep+wzkmnyCydeKk0iB0VO6DNHJLbN0uxJajq7SpFJe1LYaqwWWkq9sWwuw+owH/XDQYtadkmTExZP7MWlgO/aoKFy+Hh/AUDwBdyFJQZIWThrEhxJPHtzhYFt0Lzle4pT4tkwN5CtRBZGiRONidMg4f+IgPkihQE4U+ZyAaskqjfnwkQ5j5ozvx+7yVZp2RZSoMfjwccqwH/ngkA7dPn/6jIiRoyJ99vwoX6cNUpJrsgpg5UOim5exas5fOHt0D98T//T5E6JGj43MuQvzM0wk85VXXQKDd51gxQzjeyF3jQBWQ7LEvqYNl/GDzNUST2bBqkd9cjjQQ49Q+0Fm+v0FVmXaDi5y1wKsXix6q6hFgUCggM8Bq5qAItfE9fPGY++GBaja4mfkoMAxzt3U0/GUFIyuVTMjQqSoSJkxF3IVqciKSfykqREmfATMHfMzbl09h/wlqyJp2mz48vkTDm1fjXPHdqNyk5+Qv1R1rn3VrNG4ePIA0ucoxK6B9PzG7g0L2JrUaei/7Kr7+P4t7N+yDFuWzUDGnIWRq2hFtuwlT5+NnywY37cFjuxah95jliF5+uxshZo7ri8eP7iNvCUqI2HStGyN2rZ6DuheVIeBU/nuHZ3UnzmyEzNG9kCaLHlQoV4HdkmMlzgFP/XhTqepw7pi75ZlyFO0IrLnL4m3b17j+L7NOHlwO0exdARdevvmFbtXXrtwCmWqNeOnQ968fskBZ8iCWr1Zd+QvWZnr/+fPX7Fl5Sy2XOUrVhGZchfG8ycPsXn5vzzGOm1+RuZchZlWI+1Bl0bMRL3F+AAAIABJREFU3sV5JgzuiJTps6F68+6ImzApK4cEVBdNHY4ESVMhX/FKrOTdvXUVS2eM4nH1GbeU67p+6Qz+GtgBt66dR7I0mZG3SHnEipsQB3eu4z+lqzZBnVY9+aDBkegZmykjeiJr3qKo3rRrwNM/XiwCXwFWnwGFQFScXBQgA8qPSHEypCwGFVg1ON6gUJj06EiA9bLKszYeZQQHLZptmLhzzXyhUaFZ66qjOnIP371+AR8C0l6ROGUG5ChUDjkKlkOkqAHBkMilfeeaeewmnLtIebaoUmTqvRuXgORi027DkS5rfnZLH9/vB74LXbZmK2TIWZAt+GRRpYO9mi178aEjHejR/ViScXRwd/3yGYzq2RgFy9VEYrsLPN2NPrJ7Pb6r1QqlqjZhueRuYaW21y+aws80kYwlLxI6RDx9ZDfL5dLVmqF4pfpO7xsjYPVrU/iJT9QAq89kaCAdtnB/dYiv9cksYBUBRmF7SiGmyCzDP6I+K1Q1RSti4S7Ttrvs9ecBoUx/yMK6z3rWxgutyyr6X6TAy5cvsWPHDmzfvh3Hjh1jEkSLFg2FCxdG2bJlkSyZzTPW22QasBpRnsg1d8X033F89zpUb9UHWQoE3MNTE1AEWH+skgmJUmRA897jbG7AIWxq0ckDW7FgQj+Uqt6SwSW5H9IJ9+2r5zB1aEfET5IaLXqPY7o8e3yf3XcpAAuBRHLTont6U4d2QoPOQ1HQ/uyH3h1WJ2AduwxJ02TFif1bMG98P5So0oRP9cntkKyWZ4/sxpTfOqN0jRasJFFfb109j95NiiF30QoBd1g19sHW5dNzUJj2A/5GlGix2H2ZQPHCyb8x8HMAVnKDHNKpBmo0747C39VmCyflvXDqIBZOHsbvU1Lk1UiRozkBK1kVytduxe5zpFxtXTkbaxdORrUmXVG0vO3pEwdgpTuBq+dNQKLkaVGvXR/EiB2fvxOIXf7PGHZBrtq4M1Kkz8ZKGVlZl/3zJ5bPGoshUzewoucArGQZrtqks83lLlx43Lx6DiN7NeMna7oPt4FmSuQCvn3tAqxfNA01mndD7sLqUZQ9NjcB99Pmo/asjZpyYAiI2ZUZw2X8AFiFioxB8KanOIk2fH+V1Z538eBEfQ4MsGq0D2qAVUvh19OrfQYS/M23X76wXCKPlUPbV+HwzjXs7ps2Sz5Ub9mL3XbfvH6BrjVzI3a8xOg4eAYf/oUMFZrB6baVs7B23gSUrdUKxSrUx+3rFzDip7rIUbAsarb62R5J+iPLMEpkvVUCVpKldH2B5NCDO9f4Ggrdf6Z07ug+zJ80mO9Js1yNGsMDsD57dB9j+vzAT3A17DSQ5SxZUymI3Ji+rfhZnta/jEVUuzu7jee+Dt5Vrg9ZPt6v8qyNEX3B0aZae/pP2KlvCGaevTMDWEXATyir5djCZZBadNWTC5pzqjPBrp/0waosn7j0w0whnf3fbHUWYPUWUljl/4sUGDBgAKZOnYpHjx7hxYsXTAJ6ojR69OhInz49OnfujO+++0732VIZuvkUsGoJCXKj3bx4Mnau/AeVm/dCrqKVnHu2WhkHYE2VKTe6/rHYxZVqw4KJWDd3PO/3FE3ScbpPoJGekUmbrQBa953Mp9mkgJw6uA1Hd67hSJT0/w/v3/LTGXXbD0CRig24H1qAlfo2zmFhHbsMCZOlw441c9nCSkAxbPiAyJKfPn7gx+RLVW2OOm1+5XrVAKvaeOmO4oA2ldhi3LLnH855+4IvmD22L98BJcBKd/u2rpqN6SN64pvIUREunO2+LCW6A0oW5AIlq6Bqk66IESeeDbCumIUO/SchW/4SnI/APVkepvzeDVUbd+GTfyLmyF5N+Fkbur9IbsYjZ+9yvsdKfb5z/RLmThqC4/voPnFUdrFzJHqGgpSz3qPmI2POgmypIAsrWVUbduyPOPGTcFaao55NSrPVpPeoeU7A+vj+HcyZMIgtxY07D+Jy7snMBkQW1g0q77CqASvD4NPESb+vFSepPov1Ym0FSF8v8Uk5D8VKMNEBn8UDM8MzvjjhN9OukphSgNXeiBQPuGiG2oYj3bo0PnprXVV2je6Bvnv7iu9Cr5s/EacObEPRSg1Qvl579lgZ0KY8KtXviMpNurrw3tmjuzF/wkBkL1gGpao2xeGdazHzj174ofcYvmet1nU1wEqVXr90GrvWLcC5Ewf4usnHj+95v6CrFt837MSWWKWF9fv6HfDgznV0q1+Yr6+4P49De0LsBEnRc8QcRcwAfd41wz++4FtfyFyqQxawGuZd4cGJuspjVO5yv6TBW0CbziKaa0Wjf27rU3YePJoxIK+NyF3XavUbCUreNdO2O60twKrOo8H517Nnz7IVj1KiRIkwcOBAFC1a1KPLI0aMwJQpU/D69WvEjBmTAVbWrFk98k2bNg3jxo3Dw4cPUaxYMf73N98E6PrBmRZB1be6deti7ty5jC/cEx3Y5syZE3/88QcKFCjgVRcDBbDSHVayrs74rRO/tVqjdT/utNZGogSs3UYtcRngunnjsX7eX6C3U91TyFChkK1AGTTtPhohQ4XEin9GYfOSqexmRmDJkchF1gxgpaBM21fOxpxxfTSJXqlRZ1RtbFOoZAHr+ZMHMLRTdRQsXQPNfhrusgMSYKVATA7AumnZTPwz+hcOZKOWSlZuhCpNuiBq9FhOwEpvYdJdKkc6sW8rJv3WBVUb/2gHrGRhtQHWJl0GY/b4gUiRLiu6DJ7Kd7go0fMgBCopj1bqP2ElUmXMgRuXz2D8wA5877VRxwEuALR7oxIegPXK+RP489fWyFu0PGr90IMPKHyx+agBVrVNXtSW0TJa9RlVnJxKhRibuUyJnuIkrSQaUH5cshrsq3OMLv9Q57CAqsWNiObUvQVvFX6j7dkEoPo4GbA+eo9UsQIOpLSUU01e01qkJtyBfcm3ommm8dBB3d3rFzFteFfeANv2nYRH929hcPvKqNasB8rXdY3kfuHEfsybMABZ85dkwHpg60rMGvMre7VkyVdcGrBePH2IvVdIthJ4Vm6+pas11QSs929fR5c6+TXlIt3tJ1lqi1IdfMGqKR5WGbU7YFWt18SBn967wYEhc/V492sDq7Jy159g1VuZK5IlmgtSh9E/fbZcgjXpFkw/nDhxAlmyUEwUMBDt3r07unXr5tJbsvqVLFkS+/fv598p6OeQIUPQtavr4eebN2/Qpk0bzJgxg+V/ly5dMGjQIIQPHz6Yjj54dKtOnTqIHDkyWrZsibRp0+Ly5cuYOHEi05EOCMjb8tdff0XHjh3ZVdhsMgVY1da7SPg8uHUFo3+qjYhRoqNay1+QOms+BpUETUg5cABKApN6gHXP+gVYPv131GzTD1nyleBTbUqsYHz+zP+mOm5cPIWFkwbyb9/Va4/UmfNwlEeK4jiyW20nYKWxkIX139G9katIBZSv14GDJjlAk9LCmjhVJhzcugJLp4/gJzvyFPueJ4ISBQ8hKystBIerK7ny9m4c4BKsJSdpvO0rZ0XarHnRbRjdOQ0NOqcgyyXds7p05ogTsB7dvRGjfmmOH3r+gbzFA9pnGn76yNEoHdZPh4VVCVipD3QvSwuwjpizCycPbGewW6Z6c9Rp1Qt0EEABSRZOHY7XL56jVsvuiJ8kFdOIFjW1TS584SPYFGxyCZYFrBQpdv3iadixbhEatO+LLApgLc3UGoRlwHrhOXImtEWl9djg7OWkQZyiEqNlROtDDaJzGxoNSbXvI9Ap1ZYqgXUNFa7zIdCWbZ+/cqAqiQjcAWtQKvxMdU0e1B6QFu+6lyD5QXKTZAlH4SWZgi949vge/h7cgb1i2vb9G58/f0C3OvmRIm1W9PxzCbsDc97Pn0DPzCyZPgJla7ZEkYr1cP74Pozr2wrFKzVEjRY9WH5ROyQfSa7y/VLFHVZ2CY4eE+P7t+V7rs27DUfWAiUQIUIkDtpELsEk77QsrHR1Y3DnmkibOQ+adhvG8t8hG6lNVpBChQYUd/bVBJIkewQUNVpARaCaqkJQaP/1l4gTKRwihbNd+fDILpC75sCn+m5h9LBFT+bqiGPNqNZSZeREm/oepiJ3ZebUmUcnc8An/Y1Epj3l7Ij2QtG+b6g9Q5ltUYL33XiF0bVtz75Z6eugQKxYsdgdlax51apVY2ufMsgdAdWGDRvi3LlzNpkUIgTKlCmD1atXu+Qja22nTp2wbp3NMDNnzhxUr17d41WLr4MqQdvLq1evMkj9559/uCMVK1YEWblTpza/tnwDWCVOSwl8bV8xE/TOJAVPKlKpET9xEz7CN7hx6RROH9iG6HESoGydduzaSndYySVYaWElQXf9wgnMGt2Ln9Ko1KgLB0IiZeTmpdM4d2wPIkWOjooNu+DahRMMWAkIkEtZrPhJ+CH6zUumcT6HhZXkGT0PM3vMz/zUTtlarRkE0x1Ocn1VAlZ6OoeeEZk0sC0iR4vF91XpqRo6kafIkpuXTkeFuu2RKXcR3qXZwioBWKkPgztVZ+WoRKUG+LZMdbx+9QI71szD/q2rEDNuAidgpfcJf2lRlsfcoH1/tmiSUkfBoPZsXIY0WXKDrAGU3AGrQ3Z7ANYQwMieNgsrAdb4iZJj6oju2LNpBeq07o3C5Wpy0KX1i6Zi2b9jkLdoBbbMRokek9/HpABQ8yYNweQ1Z7hdI4D1ycN7mPRbV1aK2/48xhnlU3OpGdiAPn8BNlx45gSsRhUnLWVL1AW170YVJ2fbmmBBQ0FTUWB0flJXgvT1E5eGXbIaKOdCWwFBbZ9VMhlsz51i3ihOIh7Q6rLMFnL/5UdcfvTOaWE1yreafQuG1lWKsk7ynO6NZs1XErESJOGrHVtX/MuuvXRPv0L9DhwAb0Dr8vwMEkVjz1+yCsJFiAh62omuPTx7dM8WdCl7Af73gLaV8PDuLTT+cSg/LUP7xe4NixmsUpCl04d3OoMuOQDr2L6tcGzPRjTvPhKpMmTH08cPsH3VXOzfthLflq6mDlgbdOAD1llj++HUoZ3sOpy9QCl8EzkKHt65wYHqokSLje9q/+B8zsmdN6R4yY1x/M67MkJDg5mVgFV1bBL6gkfVZsqYOGzRA6yaQFpAK2E5OfGmLqvdysrw0tcKVmXGZt41y1a7DbC+tACrzEYVjPI0aNAA//77L/fo22+/xcyZM5EiRQpnDydPnszg6c6dO87f4sePzwGCYscOeJ997dq1bKE9fvw4W1XpbwfA+vDhA1sL6Q/9m4xUBHzDhg2LSJEiIWLEiE4DlqORjx8/gqy2VOb9+/f49Mnm6UllyM04SpQoLmXoOwFvyk/fyRpJ5Z8/f846P90JpbYcYJx+o4BHZEGm+imR0SxcuHCcj8agBO5v377F/fv3+beoUaNyn1+9esX1U18J8FM5apfy0G9PnjzhPlBb1G/qM/VNWa8aKxCNxo4dy1ZqSmQFJ3frHDlsr4mYSYYBqzcbEEXkXTtnDE7u38zPwZCrLk9e+G/Y9bR0zTYoWrkx3rx8hq7VsyJlxtzoOnJhgKC2N751+QxsWz4Tj+7e5GAdpMxSkAy6K1SyanMUKFOTf187dxy2r/iXFQqy4NK9UwLLV88dR72Og1CkfD2u+9G9m1g9eyx2b1jIb7dSIKcfh81GsnRZ8Ve/Vhyo6edxK5EsbRZ+l5LeDVw9ZzxePH3IYJEmjpQnegO19S/j+TkaB2D9pVlJjmjZ5te/NOeHhkVWzWkju4PeGaRAURQkKlHydBxshAB085+Gc8RdSrs3LsHiqSPw7Ml9fp+SrKp0Z5eCiVRp3AUFSlbmfLPG9MWm5f/ix6HTkSlnQXv7IfgeqtPC+j3dYQX+6N2MI1oO/3c74iVKzndSR/3cnN8rbNr1N47ee/v6Rayc/ReO7tmEF88fM4ilvtG7mvGTpEDf8cu4LnrWZvygjogdNxEadRrA7xA6kotLMELg9NG9GDegPUpVbogqjTp60khql1IjbQh+h1UEWEXVq4EFvTKayokm8FT/YEZxIipolZPuswEQGHhg1TmygIk20E937jCr7It4RU5ZEtYCm4XVBli15K0KRQLkpPpy0O2er/jWKA+SbP7njx44c3gny2ySfWQRjRgpKpKmyYLqLXryW84k4wicThzUnmUkRRZmZSF8BH6qrEyNFshXojLLYUoUTXjx1N/x/OmjgDojR2MATFch6G1fetYmZYYcqNasGwddoojsfw/pjBfPHrFso0Bx9AQYyfg8Rctz0CXKt2v9Iswc/TMq1muHivXa8vNoV84dx9ThPfDg9nW8ffOSFRMqTwGYvqtNwaDqskzn5AXvcnExC6nuNdLFpDMqmwkotP/6C6eF1Rt9waV2nT4Z5V3bFGjIXbef6U102ufpOlC4cAFugaQnPHl4h+MuUOBFiv1A8+0ha1Rnwo0FVLqiOSZBA2rl6PoU3bOmN7wpsr8aD6rPpH7HjLCJ33hWuhNyGS3AqsGwwfznBQsWoGbNmtxLCvJDlrxy5QKCd5Kb7/Tp0xl4OVKMGDHYglq6dEAQWHJjJWBLoI4sgpMmTUK8ePFAQI+ssVu3buU/Fy9e5LoIGJILLLVVq1YtZMqUyRlYiMAe5V2/fj1H0CXrLoE/SgSCixcvDgLaefPmdVpwqd1mzZph5cqVqFChAtq2bcv/nj9/PgPL/v37o3Xr1gwY6f8nT57EokWLsGLFCpB1mFKcOHGQOXNmVKlSBeXLl0eSJEkYFBPg3LBhA6pWrcqglCzJRYoUYWv04sWLcfPmTQbvVIaCJCVPnpz7/eeff/LfBEDTpEmDpk2bonbt2iDArwdaqb0JEyawizWlbNmy8b3h7Nltz8OZSd4DVrsckFWISUG5cHwvv6X6+N5NG4ETJUfqTHmQJlsBdhl+/+YVZozoyu/rVWoU4GOuFHqk4Jw+uA23r55novGj8DkKIlWmPM6N48mD2ziycw3ojhNFkyQLaaHvamPW6N4cZThdNtu9I1JOrl04zs8jPLh9ld2HC5evy8rJhoV/4/ThXajfaRArRjROcmO9cPIAju/bhId3bzIzJEyaBlkLlOLASKRwUSJXsbnj+/P7pGVqtFSdHwfdKNLv2WN7sW/Lcn6APn6iFMhdtDy/y3r35hWU+L4BR8t0pIunDuPgjjVscSAX5niJkiFTrsJInSmXUzHasXYBDu9ch5otevBTNI5tkpSrtQv+5ndbs+YrxlWumjMel88eQ8MOAzjaJb58wbVLZ7Dsn9FInDwdqjTuzPmePLiLY/u28L3aVy+fcUTj5GkyIV+JSogWIw7noU1+zcIpiBwlOkpWbui8B0vfpo3sxU8U1W7ZgwNFLZ4+Cgd2rEX7PuP4jVY5pZ9qEm9AuoDVIN866B4colQKlRmzCpABRdqjCTNlBVMY8Fm/cjEnBCw9M4qTsH7vM7jIBhnAKitvnRWbsK7yKtNoyOy7q+5CkA4S6Z1ssmzeuX6BAx3RczUEJEmeUlRgxxULut1Knix7Ny3FtfMn2IU4TsKkyF6gND9PQ+DVuU7peZVtK3FszyaODkx1psmcB5nzFOUDOfJ+2bpyFkdmz1fie/5Oad+mpTi2fytePX/Kd/Az5iyEe7eu8qEcPeVF4IRiDqxbOIXfss5eoCSXo3HQ29T7t67ErSvnGcgQQKAI6fTUDck8TgbWiTut/MK7cqJUSt46+qsLWAVyV5XdJK2rtMdfOnWAo+arJTo8oGs9ZGXXSu40psOUHatm45cJq5EkVSYuRoEbT+zbglVzxvLVowRJUqFR19+ZBz3mTKUhlzGaldUGeGnHmvmY/HtXNOkylA9O5AJKicEqeULcuHIOMWMnQJyESVyeqVMOO2j4ViiUVVmAdIa9loVVc30E1w+XLl1ikEYgkkBXjx49nJY9AnbkJkxuvnTPkkAmBVQi6yLl+/nnn3lYBEp79+6NkSNH8v/79evHwI3KEDDMly8fg0StRAGaCOCmTJmSMQmBUwJn165d0yxDYJLAJvWdyty+fZsB5b59+xj8Evh0gEWqhPrTt29fRIgQgcGfA1xrNUCAmPIT+KS0dOlSrp+spLlz52brLLXlnigYVb169ZgG7mMmoN+zZ0+0aNGCrbRaieomWvbpY4v5Qy7Yo0aNQrp06Uyzkd8BqzcbkIfw97Py5LIHaLblSevA3oAcPXC2qyObg7PST5aSYd0b8UFA+77jETZcOB1GNr4BKQGrFsASgj+XnVcfJmvWpTs/6h+1gYI2ibgmA3zrkd2AMq3H86KZ+lr4Vncc5j+6TKBaNQRYL2lZWM0o/D6OrmomMrAQYAcDvtVZPjxnXvGtSuWideIieoxkthcUFvERD7tLJAdgjWy/w+rO8EJe8Nj45SJb08HH4Dbl2OtILaXL/i1+6DORrw2pJTX5OWVoR+zbuBg9Ri/hN+Ep0cHE/An9cfPyaSRLkxUhQoZAudptkDxdNuHaFslcPR7U2sNEfLtp6QzMHP0L6rb9FWVrNNfcQFzr194MHF/o4JoOoIt8VwsV67ZF6DCeBwFGwap5nhWWdI5bLydZWC3AahpPBFlBAqqlSpXCrl272G2VrJQUlZbA6aFDh/DDDz/w3yVKlGDwRi7C5DpL1lUCcfQEC1lNCcCSxZIAIVlfHU+x7Nmzh8sSGKVIxATaqAwB34MHD+LevXs8drqvSZZW+kauvQRIEydOzH8oIBS56JL7LpUhiya5FRNIJmBI7rhKwGqLhxOSLZnkRkuAtnLlynynlgJNkQX2wYMHPEYCgfSH8l+/fp0B9rNnz7hPVDeNi/rkAKyOiSLQTsCY+knlyAVaaYUmSyxFXCZ6HD16FBcuXOCiBD5///13BtpqicD/zp07MXToUGzatIlp3atXL7bqkluz2WQIsEYIbQsw5L7y/bUBuTTlQ6VfuCkEhfLk1imR+DWmPOlXLmpLdh7UmFCvbtrwxvZvh3ptf0XR8rXcisv3SisnAdb19jusagDLl3yrxVPB+e6qGk0ckyBNG229RlUmGeNb/cplOcSo0qSrAGo2qt8b2b5S2z4HrJIWKvcJM2pdZbqZlZ0q5bRopse3Qtmusn8Z4nndfUiuciO8oEdTrU1ft36T/OvBGzoaxz67S7AHYLW3LTWvikmRlUXkyr1p8RR8fP/OhQ/vXr+ECyf2IX2OQmjUdTjHptDcq9waUwOsFMdi+u8/IlnarKjZ6hf2qCIvJ/qjwwH8KSh4Vwawug5b8T8dEUxP3e3fthop02dDhuwFnJ5lZnhWV+ZqfhSvJHEOV06wAKvOwg7Gn8hdlcARWRwpEdCk52iSJUvGd1t/+eUXUBAgsjaSayoBP0oE8tasWcP5tmzZwtGFCdjSfctZs2YxmKN069YtfhKHnmfJkCEDEiRIwECRQCdFviWXWkpkeaS2CODRPVSyMGbMmJHLENAlgEhAlvLQPVuyXhL4I7dfAnVKwEr1Ub/atWvHAaMI0FIesvgSIKf7oARQqY/Dhg3ju7v0ncDs8OHDuU7qA93lJSsqAWYlYKW+EJ0IRFIdNG5yN3YEpiJwTe68dAeV2vz777/ZJZnuuyZMmJAtvEp3auovuTTPmzcPjx8/xrZt2/gAgUA5uT1TtOWCBQvyOMwmvwJWVWFhKU/CjUskZI0p/W7S3iDAcOoNok65caCM0nT94hmcPb4PuQqXRYxY8XV52GDzXJe7S7CzAYHipLo/+phvbW2oj4p/NaP4mymj0Za0Uqmt23jMpzG+1WdUWX4wAlaN6/I682dWIusBVjN8a59fWaVfZr0b5Vth22b5VoV3zfCtznJzFxnm3CkNrBEl2xjhXd0xGGdsiQsX2gweVIBVjXZ0BWn1rD9xdNd6VGnWHTkKluNXBNyTlsxVA6znju7m2BbflqmBmq1/USWEFB9K7sUedUmWc3TMGGDVZtZAlbmaDO0fmeuglQVYvdi4grAogSK6K+q4t0oWSbIA0j3Rn376icErgbclS5away+BOLIkkuWTvtF9VQKABM6ePn3KAHHw4MEMzByJ7qSeOnUKZ86cYWskgTJK1O6RI0f431R+wIABzndbqQwBZbJ40lMvBOgo7d27l5/YoT6QBZPulqoB1iZNmjAQJ9dgR6L+EQCmAFIEOslNmNpUJiVIp9+prVy5crkAVrpHS2Mkiy0lCtpE9CKQSYncgjdu3AiKwEyJAD09W0OWaLLWkgWaXK2ViUAqAfB3794xMCXrMAFpck0ml2lv37OVBqyRw4RGeIMWVlXREkzvUjnlYzBXnowp/W5S3+BG52BEI4qT7qamxRAqgk52c9STkWYBq1G+1dxbA+EO4P8n3/oWrG5ZMRvPnj5Eye8bakahlmdNbc70Bc/SfDosrKkV77Ayn5sBrIF00KKl8OuuDaeA8VzFZhR+qbZU2hTNmzGZq827onaUVPCJzDUAVI30TU/m0jcCrHEVz9qY5l37hErxgqJTDtrRc0n7Ni3B2rnjkTV/KZSt09bpDkwBQSgI5In9m3Hr8hl2t0uQLA0y5y3Bd48dSQlY6f7r4Z1rsHvdfJw6uB0Jk6djN2CKhZGtQCmcPbIbpw5tR5Um3bBr3QLcuX4RiVOkQ8mqzbg6ev3g8ukjOHt0NwcDo1gRWfOV4LuvSqsDBUmiO91Xz5/wcG/O8W1pZMlfnO96L5s5ChlyfIt8xb939vf+ravYt3UlEiRNzW+vhwsXARtVXILpnu+Duzc4sjW9m07/p5cRchUqi+ix4rObM7++cOUctq+Zj2x5i3EwstNH9nDwx9yFy+HZ4wfYuX4RP+eULV9xtvbcunYBW1bORq6CZfj1BPKiogCO8ZOkRJ7C5fjOecCddODy2aM4tHM9Hj+468JWseMlQsEyVRE3YTL77/4Fqo7GLcAqWt3B9zvdYy1UqBADubhx4/LdyRo1aqBVq1bs5kuuqHQflMAe5SNgRpZDsiKSZZaslOQ+S4nciemOJgFCSuTGS8CW7sHeuHGDgSf95p6UgJUAIFm9iQHRAAAgAElEQVRpKWASgda7d+8yGHZPeoCVXHnpvVhlIvBL90/J7ZbGRPdCCWArE1lLadzkekyJoh873J/pDislsjSTJZZcnR2pcOHCTCNKZcuWZeuzI23fvp3rJMBOiSypjkBXjjwUmIqCNlGi4FdED6qTXI598ZatecAqUJ709kqzG5D7RAfWXSqp/hoAgy5ZzZQTaBcBnxUZDbSjpLN/FCf/K/00Bj3AqkdCo4BVkz90GjFqpaLx6PKhxke1n/X4T9iOC3O4rkgpmgr7qZJBm409hL/jBwffUlA0ejYpVtyE/EQTBV7xlCMq1WgxgVtWXyr6jqr1AKsUjd3myGiZQHVjF/KDDo9JyjSPJgzwkzOr7lp2cp1mZ43widcyV7Mxzw9G+qW52Nw+mAGsvpK5LL/slV08sR9Lpw5D+IiRULlpd466H8L+Fu6daxcwb0Jf3Lp0Bs+fPmTpGjlaDGTNVwqla/7AAR8pTR3aEXvtd1gpUvCSqcOwaclUlxEXrdgAFRt2wvoFk7Bl+UzkL1mVn2SilxAoeFjvscs50vD21XOxe/1CfpXg3ds3HMArTsLkqNGyJ7LkKcp1UvRrCga2cfE0PH1MLwZ8cGmrcqPOqFCvHW5cOo1B7auicPnaHEzJkS6eOoQ5fw1AxpwFUbZGC4627Q5YKUDYlXMnsHL2OFw8fZiDkn35/IWDTGbOVYiDNMaMl4B/O7RrPSYO7oSUGbLj3s0rHGQyW/6S/D47BYOcMfoXfFuqKqo16cJ3WI/s3ohx/dshTebcHHzx3u1rHGU7UtToDGprNv+Jg5nRFN28cp7fa79z4zIHKVOm5Gkzo0mXQUiTKbecvJZlTkE+C7D6iJBBUA252pL7LEW9JWslubp+//33fH+TwClZD2fPns1gllxbCdDSIQvdfSWwSu67M2bMYGsmRRQmwOaIgkvlOnTowO68ekkJWMmKStF09YIuUV1GAeuBAwcYBOoBVrprStZZh7U0KABryZIl2e2ZrKy+SoELWP9frav6OrbLXOkpT7zZ6sxsYCtPXitOqgMKHKWJmvYZYP0PWakcs0ORsTcvm4GchcrxH+WTDsyikmDBJasQnNgy0Kn+jFG9kbd4JY4y7UiyyrWSbw/uWIs5fw1CxXptWLFS3jOT1+v9yLMqnWDA+vAdXCys9nxS8kFBMEP57eWMAlZuQwrQBQg3PVmmVZXL72b4T4WRRDwlkrkB5bU7JGpDKfK9lrlayE/RiJH+mFE0ghKwOuj3/MkDfqru9MGt+L7JT8haoDTChA7rHM60YZ1xbM96FK3UGOmyFWCQe3T3OhzZuQ5larZCwXK1+ak4srA6ACu9+f74/m22ss4b3w/5SlZBiSpN+Tk7ekd4wYSB2LZyFiJEjITv6rTjFwMIgGbMXYRdkudPHID4SVKjULlanJ+iTy+dPpyB64DJG7hv925dwYif6iNqjDgoU6M5H7DRM3I71y1AycqN2A2ZDt8unDqIIZ1qomDZGmje7XfnuDwAa+So2LjENegSWXdXzBqHg9vX8HNNWXIXRchQIdnSuW/LClRu1AnFK9Zj5E95xvT5gZ93orwEOslqmyBZapw5uhf/junLUbZrNu/GgJXk7R8/t0CkyFGRNkteFCpbnUHBqrkTGSR36DsO2fKX4Ajf00f/AvJ+qdywAzLlKsRgeP2SGQgZIiQq1G2N9FnzOqN3i3Qjw3yqsQg+fbaCLhmmZTApQO61FKWXgColAovk1kpP1ZCFk4Ar3TGlCLnk3koAlhJF8iVXVwJXFFyJACRZLamsIxUoUIC/Oe6M/vjjj/zECyVyPXbcYVUC1q5du/LzOpQoLz1RQ3XS3VcKzkTWVwqMZBSwylhYaXx0t5bus1Ii6yjdH1XeYfWHhZXuypLFlsA0WbdpnHR44KsU7AGrUeXJKdgMgEivyqhIUmkl0YzSJaUYeq88ySpOwULp19jNGLCef4acCSO7rhejBycmAKspvpWaWzmlX2uDd1f6Z435BZfPHMUv41dwxY7v9CTIgklDUKxSAxSv1ICVKmfyAd++fPYEy2eNZQtChTqt7G/12iqmJ5sGd66JsjWaoWbLni79Egk+Jd3pned/xvTFlQsn0aLbMCRJmd5pfpHjWz8AVQm0EJSAVbTu1TwD9ACrEHwakNNmAKtH9YofRFNhGqwqFpKoDSU/i2jvyCuBSe1Z/cC/up2wfWTAGjEcIimjBBuVuXYaCvnHTSAQDckVmEDmsum/o9B3dVGyWgt8EzGKM+frl8/Ro24efFu2Fr5v0g3hI9jex7134zIW/j2YnyCq3PQnxIqbyAWwOqIEn9i3GaN6NkDZWq046JIjzRnbhwFr7Ta/MrAMGzY8u8VS1OJ1CyaCwGTVZj8hRbpsCBU6NL8PvHHJNCyZOhw9Ry9igHvryjn80bMRvw2ct9j3HMjo1tVzmP5HT3bFrdyoC19roKf6BpsErPSk08QhnZEqfTa2poaPEInlIoHrgR2rI2qM2OgyeCo//0OAdfzA9ihQsgrqt+tjA5BfvrDL8IHtaxmw5i/xPWq06GbLv2Mt/vy1FbLlL45GHQfw2/C0qWxbNQ+Lp//B4LRIuZr89ODQbvURKmQotO83nvcXeuZu7YIp2LpyLhq07+t8cs/IGlLdHwxUYAFW0Q4bfL+TCztZNcmyR/dV6e4kRQwmF1e6S0p3Lskdln4jd166n0p/J02alO930n1NApDk9kpBkSiwkiNRGQrsRE/mDBw4EI0aNWLgSYmA6Pjx4/nfSsBKdznpfis9/ULBjMjtmNxiyWr722+/MdAli61RwEquxuQKTGOkfpFbLgFDZSKLMf2h+snt+cqVKxzZ2N+Ale6uUuAomguKMKy8e+sLzvEKsBrdTEhwGS0T7CNV+lnhUug+wqdHbV0J/mDVwP6hzuOSFagCVhPg05d8a5shDUVSY1zCNeMFD47oVg/XL53C6MVHXXpFitaH9+9YCaGTc5c++wCwPn5wB7PHD2Dlp1bLnoiTIKlzrsll7d27N9w2WUQlp9sjQu2Ny+fwz5g+/NYmKUpRo9uCB8gp/K65ZPvgwbAG55QVZw0Lq14ftMZktMzXctCipLNwfTgy+xCsuvKR+oIwwjO+Bas+BqpGBqIGWO3lpefJJFjlYiGAy6cPYdboXuxuW6VZD8RJmMxFfl0+cwhD2lVC6DBhETpMgHz58uUzPnx4h8x5ijMQjZsohSnA2r7/ZGSyu/hSn8hyuGjKUBzYsgKhw4ZFyBABUTIJpNG7rj/+9i+y5C3G3iX9WpdH7sLlUbXJj/yG+a4Ni7Fm3gQUq1gfpao2YdAoBVhr2l2C3Sysl04fRr82BIZDe0Q2pjfmE6VIi/4TVjJ9CLBOHNoFZao1Rc0W3V3EG0UIVgOs4wd2ROmqjVDnh17OA8Jj+7bi37H9UKpKQxQrXxthw0XAkB/r4tKZY+jQ/y9kzF4A1y+fxdKZf+Lpo/uo1/YXpM1ke0bIcNLhVxErE2DdY73DapjkwaUABQRq3Lgxu8I67oV/+vSJ3YDpfiUFY6JEAJbufRKIpXuqZHWlO6YEtP766y9+BsfhDkz5CSDS/VMKGlSnTh2+V0r1UuTcCRMmMEijpASsFIl42bJlHKCIgkHRvVgCjeSyTJZXunNL7RkFrNRO3bp1ue+UyOWWrMf0G7VF0YEJEJMlluonQEuuzgSw/Q1YyaJLlm167qdKlSocGZiiE/sqmQOsgbwBqQ3W6B1AKcXNB4q4VDsqWrNUOSlBrK6ViQS1U6eTzCin9OuqdfI8LDVuz+r4WRt3C6sJwKqvxKsPw+hBCw+RrAOfPjKII2WCgNuXz58ZYFGgCjptJwFEATJIuSKBSkI5REi356aors+fbeW/fOEOUl6uw573C76wJeKPHo1w88oZjJi3n9uhushdi9olgRwqVEguR1H4Pn/6iJD2t8Gc/EJN2ftDfaZ2qG+Un/rAKaRb218+48Hdm5g3YRDwBajO95qS8Gk7j9HeN8eYHdPPY7fThEZFrmOUn9pUo/e21fOwYMpw1GrRHQVKVeZxifnWB8q+CZCq5CIPwCqQtyrihHlJSqa4sa9RwOrgW3UZrbE2lMzj3r6GVHAZi6Sc9hi/umhUbdGZVTiX6p2RFKP2tSknCvXGE1CDay4j/XDphXDc2n3e625hFfCv1prU6rvm7yGApw/vYsXMkTh/bK8tKnDh8h4HhJdOH8TQ9jbrpTIAkGNEuYpUQBWysMZL7AFYqe3jAgtr+wGTkSm37U4qpUd3b2Dh5KHYt2U5yzg1YdVj1AKkzpgLTx7exYyRPXB07ybeB0jm0b3beImSo/Wv49jKSn0gl+BBHaqjYJnqaP7TcGdbLi7BOoC1b+tKXK/aExPkyttt2EyOpqwHWA9sW80eLO4W1r8IsFZrgto/BHjHHNu/jQFrycoNbIA1fATsXLcY4wa0Z3rwPhciBFtey9Vsgcr12yFCRDfPKL1l4gW/Kqu1AKucLAquuehdUoqYO2bMGJcuUiCgsWPH8jMxlEg/IVdhCrikTOS6O3r0aL6/qkx0N5aCLomSErDSMzgUuMmhg2mVNQNYCYySKzMBb61E64mANr2D6nBv9jdgpXvA5C5NiZ7KoaBOZGn2VQrWgNWo0k9E0VKghJufSga/lHF2MmAKpRRLnUwBn7Q1MhnFxZ+n/DLtuzC1DzYgo4BVTxHSFAoaH4zyriP/+L4t8PThPVRq1BnbV87C4R1r+DS6YLlaHG2S7jhtXjodZw7vZIWqVLXmyFvie5e3BV+/eIpD21dj++o5oNN0OilPmjoTilSoi+z5SyNS1Bi4dvEEfutUwyXYBQG6b8tUR7OfRmD/1hVY8PdQFK9YH8W/b4jDO9dh+sgeqN9hAAp/F/Bm7osnD7Hsnz85ImbtVr0RP0kqHN+3BTvWzucIkeT2Fi9RMhSr2AClqjRiReX4/q38kP3dG5ddqFezZQ9UqNMGl88ew5DOtVCmelPUplN6gK29F04d4gAidFpP7muZchXEdzVbIUuewuxip0wUmXLepCG4d/Mq6rfvi6TkDqyWdJCQtzxruLy9f0EFWI2CVT15qyLmeHTyQFBDPkrKaRG480bmqspbtwHLzr1pmSsaoCAegngt2HLIjkNZnxpgFe6l7h0y4Y318cM77N+yDMumDkOh8nVRtnYbhAkb3gOwUnTgXxoXRtFKjdj113GvnQ7e3r19zSCO7q8SoFPeYSWXYC3ASr/PtrsEuwNWkpErZ43BjStnUKNFTyRLm4WB8pfPn/hKBLkoU8RgAm0ERP8e2gnJ02bDwzvXQRGDU6TLilLVm7PLsPLQrXGJZMiSpxja9f2Lx/Dpw3ucOboHC6cMQ9Z8xVHWDbDSe+dlazTH9UunMaZPaw70RFcuwoYLxweVnz5+5PHToWaEbyLi8+cvmoCV+JYsrP/8qQ9YHfOuBlj7t6vGh6Jx4ifBqSO7ED1mPH6PPV+xCogSzYBVRlvtMawnW4DVMMmCVQG6x0rusQQwyYWXEvEz3V0lMEkWTkoEIil4EUULJhdbRz56poVcfh33Ux2DozuwFGWX3mOlNqg8yQmyzpLLLVlf6U1VAmsU0IkssfReaaVKlfh9UypjMwCEYrdgsjqSFZLceum5F3IdprueFOGYnpnZvXu3s9/UH7W0cOFCHhdZhunOqAO8Uj30DiyBc3q2hvpNrsPU5+XLl7NbNAF2sjaTpZcAsyPRvd6tW7dy3goVKmDFCttVMUo7d+5kgE9WVKIpRQl2PInjyEOgnu7OUv10R5bqp/H5KpkGrIGxARlW+nV2WGF/3TKYUWikyqj0UVjOKFg1oTzJKE6a3dBRngwrPAbmQbQIPACrvW4hLygrNqE4mVL87Z0a1b0erl88yZbWiJGj8/0qUmgo4mT8pKnx6sUz4MtnhAkXHi+ePsL7d2/QsvdYZM5bnJUZAogrZo7C6rnjET1WXESgu1tfvuDVy2d4++oF37sqWaUJnj6+j+nDf+JokxTFMVGKdKxEUQTIyo27YPf6RWwVKFqhHkpVa4rXL56jf9uKSJQiPboO+4fzUpcvnTmCf/78le9lVWvalZ9imDdxEF48fYxvIkdhpY+ec6AxkCW1VJXGuHDyIJbNHM0AlBIF9AgTJixKVWuCwuVqggI+jejRGMUq1EWjTgOZFod2rMOiaSPx8sUTRI4SndsnWrx88RSdB03m6JbKdOn0EcyeMIjvaVWs2xaRo0Z3ZReBwi/Nt5IASsSryu9qgFUoI9wbMGFhNcq33Ccp2RTQOWd2A3RzySopH/SmV4qWGpkCftYegCzvmJa5vuJdx7RI0lSWh10AayDJXOrb4/s3MaZXIwZvFRp2QozYjjtoAQNMmCwdH24N61wVt6+cQ7m67UBAlGQnAdkjO9YgadosKFSuNh8CqgLW/ZsxqofrHVZqQQ2w0u902LZn42Is+HsIByIqXL4u3xN9+fQRbl49x+6+oxceZsB4cMdqjh1QvnYbjsxL64s8V2gfiBQlOt+vdbgq/linAF6/eo7vG3REyvTZ+XmaPRuXsnyt1KC9JmClJ2TmTRyM8ycPolDZGvw0TvhvIuL+rWug2AVEo0r12jKIVbOwOvhWBFjr2C2sNDcugLWCzSW4Sek0yJyrMKo27sysReOiuaOATREjR+OrKJrJxzzraMcCrLKrPPjmI+sjgUZyD6ZEVsZu3bpxkCUCbo5EIJMCNB0/fpx/ojuX5CZMLr+O52yUo6T6pk6dygGMCGjGixePASk92UIBlOi5FwreRNF5yf2WQB8BXAJ2FKWX7pPSm6YEkikwEVl4CfwVKVKELZEEZp88ecJutJs3b0a0aNHYNblWrQADgbI/VD9FA6a3ZSkgFL0NS4nu5FL9ZCVOnjy504vCAdIJVBO4zpkzJwNeepPWkcg6vWrVKgbx5EpMrsaOROMnt2Zqi/pGNKZATsp07tw5fheWxkHRl+mQgPL6KhkHrIG4AfkKsAoVlMBUngwIWj3lzlPXUFSs/k9t2S+hYalm8aXiZIAusswf3ACrjBs7AdaTB7YidZa8qNOuP5KkyIAzR3Zh4oDWDEazFiiF0tVb8tMAO9fOx7oFk1D4u9ooV7sN3226e+MiBrSuwO/wVWveAykz5GQXXbLIrvhnNIPTVr+MY4BKaXjXurhx+TT+XHzUhazugJWClozp0xIHtq3CsH+3I37ilKxg7d28DIum/s5KU5HydXDtwimcPLgNyVJnRrrs+fge6ukjuzGqdzOky5IHXYbOYIzz+L7tDiu5/9Zq2QtxEiRxgp+TB7e7AFZ6HmHBlN/5flf5Oq05UiUpbmeO7Ma4ge2RMGkq9PpjnrP/BHA3LfsXq+dP4ntUdGLvknT4VmIp2KryA786+ugCWAXyVqUrwd8dWAgGA2YrMMGqCy2FfVRnAFn+8Q1Y9WxNtn21gwbpsgIBHBSAleh59/pF9G1egq8oaKXf5x/mA7Jr547h39E98fDudT6MI2UuXIRvOEhQuTptkbtoRQZV04bR4d1C9Bq7DCnSZedqTxzYgj97N2Y5XOOH3k5Szv2rPz9r03HQdGTIYVPkHDR9dP8WB1g6uG01nj66yyCWDukiRonO7592Gz6H5fSVc8cwqlcTfuPUkcg1NnHydMheoBRHBSawS+Bu3cIpWD1vAp4+usdWZIosnDBZajy8dwv5ild0AtbNy2dx0KaG7fujVNXGbP04d3w/5v89FHeuX+LDRJKZJFOjx46Hyg07okDJylwnRQ6eMKQTW2arN+3q4s18cMc69pThZ22admEX4sO7N2Bc//YoV70Zarb4yTkGV8Bah2k76ueW2LslwIJDhwYx4yZAhuwFUKRcDaTOlItppCe7fcWzjjYswCqrXVn5LAoEPgWCLWA1Cladm4MZ8GlA+dQCkVqCUw/TiYQtf9fJFPApeIFV0bi0NiBD5STWihpg1WtD7Vtg3l+lITkAa8+xy5EyfQ5WTMgtbObIn/Dg9nU07DyUH5qnRMGSZoz4iR+vr9qsO76JFIWVq1l//ozabfqg8Hd1nFQid7El037HxqXT8eOwWUiTOQ9/kwaskaLgxP6t+P2n+qjSqAuqNunCwTGWzvgDd29eRr12fZE4hc3tliIAP7hzDY8e3MaHd+9YOVs0bQRixo6PPn8tVwesCZM4++oOWMkSS8E96IkHetg+jD06H83X6vl/4/qlM5i2/oLzRJ4COi2aOpLfVyTASkqcM/kYrPqaZ6mfQQFYjVpX9eStltjSkp16Yi4wAaujrU+fPvDhCPE3uWHSsyWufdTeMGT4wR9gVaZdt0Go/VdCqoqzBBVgffb4PpZNG8YyRyvV7TDIdn3iy2fcvXEJR/dswL0bl/huPD01kzZLPqRIn8N5f3L3uvk4fXgnqjbrYY9kDty6ehYbF09FxlxFkKsI3ZG1JbJOnti/BeXr/I+96wCvqljCf3pCEkJJQu+999679CYdQRRBBFHUpyJgBUVFEAVp0qUjvffee++91xRCCiR538zNubnl1JubAu5+z++Fe/ZsmTM7O//O7Ex/Dthky7vkEXPu2F5cOLGfZTpZEXPkK4Jy1Rpy3wQaT+3fhsXTfmFraoZMQbz/v4iJ4asgFLyp71dj+cCOrK4RdPVj1wZcOHmAXfQKFq+AAsXL4vThXcgUlI2DOJFr84WTB7FlxWzUbdEVxcpU47ESqL99/SKO79/C+VRjoiL5ELRY2aooWrYaA0UC8SRbNy6dgfLVG6JCzcZWZCXXYor+W6xsNZSr0ZDv5968ep6BdLlqDVhWS0xG7ezasITT1xQvW40PTsf/MBD3b13hw1M62CSX6PCwp9xnmSr10LE35c/OKSu7dfO7Nrta1RCA1SDBRHVBgRSkwGsDWJXAnSZAcQTgymhYjgDWCycO4Mal06hSrxXSZ7S+s6Gm3JEyRdYlcqehO4NWRR67yrKUreJ08dRhdumsWPsNUzh6ByKqGtpIEiobesfA4rACrBp9yY4hpdyBLQgtAdZf5h9A5uAcPNvIiDAsmfoLrl84gXe//B1Zc+ZnRYYSuU/9eRByFyxhBqyr5/zJVteBw6ehkEXSdZrfxn+nYuWcPzDg+ykOAVZSkL7vZ4quOWzcUgaqlC+V+unw7ud8P/Xh3RvYveFfnDy4HTcvn7W6I1uoRAV8O2EFz8nKwto3wcKa8G1PH9qBURYuwScP7cCMMUPYGiBXyDLw578HOaImFbIeUICPMpXrolX3/vDyNqWtsD/8kT3yUeYwA2vLAJvaVaW0NpekPKxplG+V5K2izNC4vyp7WGRJGWWMqCT+7L65lpyRnj+PCMWS6WNw+sgudP/wO5QoX8OCdV4PsKpFi6Twry1g1b03JnSqfFitsjQVOtHj1aLCZuZHavux5vx08m50ZARmjx2GS6cPofuH36N4hZrsvkzW1s3LZvJ/3QZ8g6r1W7M1UypqY7OrYykEDcozhw5a7Ihj+oHiG/z0SVe07NKPZTTdWSUQS27KS2eOZWtvl35D2HtGYchJYVHFd+ne7h4RJThZaCsaFRRIKgUcAqyaAtpmBzBUPyE0vdLEXqUNiOZNVp7DO9dxUIVyNRJPKOnZ/AnDsWHJNHw9fgXyFi6pewPatmoeA4U+X47m/GhUCCgc3bsJeQqV4HsyehQS2w1o0d+/sMXqy1FzUKR0ZW4j9OlD7Fi3mO8C0kmqktKvpz9L0KC7vgMcLrUdaxklOJUVf718mxTA6uuXHpuXzcCSqT+j+0cjUK1hOzPJKSLw8lljsHXFbHz043QULGFKGcAW1stn8NuC/VYpDuxcgv1MeQzJorp2wSR89MMUPLhzAxuXTEP7dz9HhZpNmDVWz5+AdYv+Rr6ipZGvcCm2BFDfO9cu4jWQCFjvYe5f33PuvS79hiJLTlP0PmqDLKyWgPXc8X2YOfZrDgRC7mIeFvdQ6B0CpA3b9ODxR0dFgtbH1tXz8GavT1CpdlM74GLJxLr40KBip4dl1folC6slYFWrKwv0VF5QlMVOUvilb2hLgyQp/DKN6tpTdAIFc/MJ9elgZtGUXziADQEECk6T2JQ8M+jhI2cq/Ep0tuO9ZOBdxW+b8IAAazDlYfU2pW/R9a2kRlPgkJDHo8jv8qtX6R1dc9PJhwRY5477Fod2rkWJCrWQOWsOtjxGPn+Gq+eOIzz0Cd774jc+IJSivVtNRXNO8gNJDd49eXAHRnzcCYVKlOf7tz6+frxPUPR4SnVTqVYTtH7rQwRkUklFpkfQWtTRM0+ysArAapCworqgQApRwBhg9TClz9AlpJNhA9Kr9FvSTnWsMg91zU3nBkTVbl09hykjB7EbZ89BP5qHRs8oguutaxdQvkZjdne0IJmMkp04K4rIeuHkIQaQWXKYFP1Th3fyfZI6zTqhRZd+muwjpzxRdNabV85xhEFyR6IxknvOj4M6o2nH3ryBWBcTIfRsBJYVddfXmIVWO3oBq2I7TlSe9PKuBFh/nX8AmWQsrL2//J3dzWwtrO0TXIIvnNyPXwZ1RLHyNdGhz1fInqcg3zWlU/uV//wBUoreGzyWXdFo3r9+1pXvTX0ychbyFC4JysNH7mhmwNrSFHSJ7rBSuXX5DIYPbM/RKen0PyIsBL0++5ld0Ki9iT9+hMO71qP357+ySxgB0lMHd+Kfcd8yT5kAq0uChfV7DjrS65OfOF0D5SOkvk8f3mkFWCnR/fxJPyIy4hla9xjId2Ep/QG5bBK/3rlxGU3a9+LxPbx7k+u+jInh5PPk5mbnm5fAV1r840yeVeMxWza/H54EwJoCwZbMa94R+ZmM79g1rROsmasl/KEMWJUFvxYvvQ5gVWuOEh+/boDVlj906xd2G7rqts5RgwmYrl00GZSe5skDU25Hv/QZkLtACVRv3A5V6rbkAEl6dYXE/Tlt8W7U8wgsnjEaBFzvXL/E1lVyQyZ5TW7D9Vt1Rd6CJayAuaZSI6udqLwlw9AMWHhP3E8AACAASURBVG88w9jOFtdIjHYs6gsKCAokCwUMA1a1TUv2WSoo/Qr7hC4hbxSwatUnt8hJP36EQqUqmgGrLhoqVEr82boCuWCS1bVey26agNWI8nT90hn8MLADWnZ93wawGgCrOhVHLQ5XVZgUNh9zHlajfGi0vopngBJYlVP8kwpYyX142q+f4cS+zchVoDj8M2Tmu0Gk/EQ9f4bGHd5DzTc68h0tItmSaaM45QKlvUmfKYij/bbp8TG79XKUYAvASvUJgI4ZbIr0myEwC2o2fhMtuvY35UMFsGrueKxdNAXB2fOwmzuBZQKRdK80Z97C+HaCKcgGKSgLp/yELSvnIHf+YvBNn4GttPWad8GZo7utACtbTVfPw+r5E0FW5MxZcnBUT7I8kLtcznyFMfC7iRxMhFzlp48Zgqr1WqJdz4/gZhVpUmn1yHBecvKshuavF7AalbeJyqv1fI3eX+V+NeWTTR8K72jJT8tDA91yXaYvTZlrUcEWsJJruR3UMMAfeuSt3ZDtBpzyvKvymVVPKfddT7SwatLdkk1S+bBFcX2oMJ7c/Kx+U8aJVgtEqkby8tH9W6AgTZS6i4qXlzcCMgdzLlYKVmRDMjvWtH+uPAgNUSSb39pWWqqwqt26sawbHvqUr7WEhjw25fimNCH+Abx3ZMwc7DBYVZKLWvoFPReAVQ+VRB1BgdShgNMAa2opT+ZNxmIAD+9cx95N/+LKmcNsMSLFnZKBU/h6crFZNu0X3Ll+Ae16f4l1CyZyOPvqjdqjeuM3+Ss8uncTR/dswPG9m1ixzpGnEOq2fIutQJKiRu1SsAOqQxZPCixToHh51GzaETnzFmEBTMEaFk7+ifNNkstLcPa87M7YpucgFC1TlXNKUtTVXp+MRGDWnNi2ei4unjzEACB3wcS8kY/v38GyWb+zYl6vRTecPrIbaxdORuvuH6JwqUo4tHMd58J8cOc6RxAkaxdZoN4eNIKjuVKhDXDnusUg90pS7PMULIEajdoiX5FSZs7bumou9m5eie4Dvkbu/EWwZeU8bFw2Ezcvn0OmoKzIFJwdWbLn4fyYBYqV1WdZNaDYKS0BRzcgtrCeD0WFnKYE5LqUYwvlxFB9BwCrnOI//pveOHt4B36Yvp2/IxXLO6xsYc1lCkNueYdVsrBSChsK0LFz7QJOpUBAlaJfEm+Si3CZqg0YxLomaNHEu3PHf8u5UynKZOseH6Fhm7c5yT3lYa3XsjsatOnJp/oSPXatX4RJP36MHHkL470vR7NLl/Ts4f2b2PjvNOzdvJwtoOQGTG7rlOaGgjB9NWah+TMTLy6bNZZ50iedP3p9+hO78FKQpZGfdEaT9u9wblcqlNbn4M512L1xKa6cPYaoyAhWbCidTf2W3ZC/WBlERTzDhiUzsH/7anT7YChKVKhhwVIpp/A7yq/SYJMLsCrysyL4lH9Av8bEROHYnvWcJ5iC3ZDVv06L7nzgQYXk4bXzx3F09zrcuXYeUQlymOQspQ2hAwcK6nLt3DGsnjuO8wy/jInG/i0rmN+Jp6g9SudBqT72b1nOeeyqNWiD6o3bw9sn0cpE/REf07sXTx1kmV2kTBWOnk0eKDze6Cgc3rWOg95UrtMct29cwol9W/nQg+6oNmzbg/mfiiVgbdmtP0dRPbZvC8t08iyo27wzH7BwiY/nQxOSweRCTAczZBGjQDoVazdFgEVsgtFfvYusufKjfosu2LhsFi6fPcaeNZXqNEXFGo3Nd7BpwI/u3cbO9YtxbN9WK7FIXg3V67finMayxQnyVlZWaiEbi8EwYPXzgp+X6RBLt1xPAcAqJ3MtRL4ySRXXiP0rSQGschuV5j6kObbkA6yOgtXk4F3tsagwY8IjAVi1aSRqCAqkFgVeecBquwFR1Lll03/Fqf1bERUVwdYlOpUsWq463vnid1YQxnzRjSP1FShRAZdOHeTk3ZSfsmPfIbh15Sz+nfozLp48yIoKhZqn5ONZcuThCK2FS5uiq+7fvIwV+rCnj1g5o3oEDIKy5caQP5bC29sH+7aswKQfB1p9WwpM02/on6hYqylmjPkK21fPw+AxCxhQHNy2Gv+M+wZte36Mhm3fNr9H7SyY9BPa9fwY1Ru1xaZlszB/4gi22Far3wqbls/CvAnWyYVJoRs2bgnfI7x78wr++Lov33ONjIxgJYvGUbhkRbTv9QnfV6VCgWo2LZuNT36cykBg0d+/YumssVbjz5W/KN4a+B3KVKqtzbNJUJ6SqvTT4F5FwBry6B5HbAzMlouVetaJKXpi6GNW6AMyZzFHwyVrZ+jj+3x30z8gs/lEmoAAnc6T4k3Rgem+k5ePL9L5B3Bdijws0ZeiY4Y9fcwggQJ5UPALCnhB1tiw0MccUdM3IZ+q9A65FZNi7u7hxbleKQiTtA5pHVCaCMr7SneSqE1S4MlyQNEuMwdLuRHJWhsDOmWPjnzGeVUJ3NJ9VAIXjx/cYQVeSiBP+JroQu3SYREdurh7ejLQpfFRhEpK5/D3r5/zePp99Tt805uCMDlyZ9WAfm5eB85QmKgxBqyPo1Eo0MeYwq95/19+yRqNyE7z3PjvFGxZOh1PHt7h70x8FZg1N4bP2MadXDixD9N//Yz5k1y96XuRHCbr+IAf/ka2XAUZsB7bvR5TRn6M7HkL49HdG+xiTjxJfFChdjM8fXiX80vSgQXVJ1BJh3Zt3/nMPBmyqpO7+5Vzx0CuhsSDdMBCBxoffjcFWXPm5fVA8QI2L5vFPEW8Qr9RX8TvZas3ZLlMa0UCrDvXL+K6z5+F8/qIjwfS+fqjaac+aNapL8t7WpPTx3yFQzvW8ZqhNUmWIorY3arbADRo1R3p/EwHZu80KcIHf8TrdP87Ouo5r3G6p0eHjw1adWOepjmM/aYfBw+jPciy0IFrs059+EDGriRB3lqvEouWHVgIrxNgNU9fhg6OAEm5d7TkRtL6SUGwasdEiX1rslFCBc16MiJM7YBAW0mxriEAq1GKifqCAilHgdcKsJIivWPVHE7fUaFWU1NuSl9/nDqwjYFpx/eHsQIy6n+dce7obra8dug7FIHZcrNiSPnZFk/5Efs2LUHdlj1Qp0VXVvTp3b9Hfox8Rcvgs1/n8dehHJjHdm9A9UbtOK1I5PNwbFj8N7tSvj90HCrVbsZ5My+fPYqZY75C/mJl0bnfUM5tRmCSkmJP/+1L7Fi7AF/+Ng9FylRli9mIj9pz3Q+GjeeQ9FRmjhmCo3s24tORM5C7QHGsWTCZLbc9PhqOeq26MWA+tnczg9iaTd5MuM/nwsoVKU/jvuuPA9tWoeN7X3BOSnKTJIvAyjl/oUr9lmjb4yMGB7P//Babl8/GoBF/o2yVeoiJjsTlc8cx6st30KT922jWsQ+3R+MixUm1pIENSA9gVdwgU8Al2PawRaKnUQVFs76MNmr0HS1FQmkuqnBRJ4/ocamMj43FiYPbMWnkZ2jRpS8r9QTMUwKsaimcRsV5mgesLsDUnz7Cw3vX0fadLznnL1lT18z9E1+OXcrTpby/a+ePZ6+VgiUqgVLF7FwzDztWz+OI1nVadGMr/5FdazHu2758R7pKg9Zo0qEP59NcOn0Up5Yhd8jm3QawGzsB0skjBnKqi89HzWMXdrJuLpn2KwfqIk+AynVbsDfL/s3LMWvsUDRq1wtvDfwBzyPCsOHfaewCT6CXcgbXbNyeg+JNHDGQD2B+mb2dLbISYCUPGLpT16htL1Su0wyXTh/Boqm/MHD+ZsJyZMwUzIcrk0cO4vvmZP2le9o0zpVzxjNo7jHwO/ZEoNKrUSGuT7kmu34wDIVLVsD+rauwZMbvKFu1Hsvn4Oy5cHTPZkwa+SlKVqiJN9/9jPeLA9tXc/TUNt0/RL2WXc17g5m3dK4lOV50Nv/qAayy8iQNWliNAlYt8KQJWJXxpfz5hIJgVoSKFvXVZLoemavON8kPVrVobVTuUn0BWB2hmnhHUCBlKJBqgFVRYVaRonJ3AS0VZXJ/XDjhez4N7/rhD8ia4A5rSUqqT4D11uWz6P/D31apPygv29w/v+aANM26fMDWWKpP1oFlM35jN8mBw6ciZ76i3KQL4vnUHYjn/50/sR+/D+mFVt0HonmXD7gOWQf4DmtJ0x1Wy+lZAlZyEabT9OX//MHK11sDv2e34dvXLjLgJQtvh/e+QEDGYKxZMMkMWOu37s798B3WMfZ3WCPCQzGgXQXUa9GFlSephIU8xpKZv+P+rWvo2m8ouyDbAlYaLN9h/VC6wzrQkBuwFsixZXFnb0CWgFUXQLNAjIbqO8kdWAZXWpFICRTqGqsORUWN/qrKjQrS1lKc9PCIlvJEbdDhyrpF07B36wr0HTwaeQuVSHmwqmcyOuS6HsDqmPyU79ywhdUFmDX6CxzavhI9PvkFZas35gMs0wGBTWEByUISVy+cwJQRH6JC7aZo2+t/bBUnwDpx+ABUqtuCPVgInFErc8Z9jS3LZ+Gdz0dx2i+ympM1dOrPn/IBoiSHKTjN/InDUapSHbzxZm+2ekqFcgZT2rDxy46bAeua+RPRsmt/vNGxDzw9vfg8Y/nssVgx+0989stsDmQnAdYju9ej7dufoH5Lk4ylMvmnQdizaSl+m78HgRbeAgRiucTHs7v0vAkj2EW47+Df2L2ZCgFWyrX507QN5tzAlFuTorOHPn2Mrh8MQZ6CxTlfJUXFHjNvN3snED3ouseYYX35HuNH302wJnIC2Y2ynzrg0MGoClUkwOrvZYoSLFfk+tYlYywac+bda2pWrn8lmataXxqjTYOK7VsSSMc7Vn3LNKolc5XGbjUMDWZS5x3FEdizgjN41yjjq7C2AKyOr3vxpqBAclPAEGD1SYgSnFY3ILrHNGXEAGTPXRA9P/vVLkCBJKgJsN6+eg6f/DwHuQqSYmsqF47vw4KJP+DquWOydCd33w++mcCWVgKCFNhm76ZlHIHV0nWrU98hsoD1bYsowdSBLWAlZebIng2YNuoLNG73Dt8npHtZS2aMRtseH6NKvZasuJkB68fDUb+VSZk6dXA756q0DbpEkX+/H9CWT/blCt3f6tp/GAoUKY1ZlhbWqvW4umHAmtQNyImbD+VhXZ9wh1UXqLNQNAzVTwHAah6PToVGTanRNTeLSlqfRJ9SZz9wrXZ5DimoOOkZj6xuafRFm4Vo+zoB1osaLsGyXaagV8C18yewfOYoXDl9mO+2033TyvVbsws5AdeoyGc4e2Q39mxYhIsnDyA85LF51s269rcCrFN/+RQN2vYC3cOW+HbD4ilYNWccA9OCJU0pmBAXhyXTR/F9VgmwHtm1HvP++o4BnVwhj5pf5+xiNEIW1q0r56BD7y9Qq4kpXgH9vmPNAsz+42t8MnKGFWA9d2yfOa2NVHfh5JHsWvzLrG3s3k5AlQ5KyTPl8J6NnHtYKnR9whawEuieufmKeZ7kjv/vzDG4d/OqGbDu27IK00YP5ru2zTq+x9bU3RuXYPk/49lzgNI1mUtS5a2VoJAloeEfX0XAqgomVUGhNXmU5LQSmdWAn5pYcVTm6vnczpK5mn05wLtWNEmC3FV6lQDrbhEl2PCaFy8ICqQEBV4rwEoW0qk/DWQX3x6f/GxOxSERUhJScoCVnlEQJQKsD25fY+squb9alszBOdBt4PfIkCkLNvz7N9bOn8B36DggjYsLYmKi+R5Wh/cG2wPWEhVMFlaL3cAWsJpSlVzD9NGD2Z23Q58vsGHxNFaCeg4azqHtqdgCVho7WVgJsNZt3gUtun5g7uf6xVP4pl8rvrOaMXMWO56i+6vNO/VBtlz5EwHrjyaXYCrXL53FDx+2R/POffkOrWpJYxtQbDyw/nwIB13SBdIsGMVQ/TQIWJU2dk0lyHaxaKQt0qegyaNsPfqGuhVFhhtlBqTZj4YrohzPq81bbY1ojiXhDmtaB6w0R7qDefHEAexcMxfnj+9BYLY86P/dFA7qdWDLcswb/w28vdOZIlK7unKqIQr+RpGq2/X6H9/lJAurJWCV6KMXsB7bsxHz/vqeLajsEWPDMHxn9psJiIuPswesCZ0lBbA+CwvByE+7cGA9CnhHB4pUpIBjSoBVmqc9YC3Bbf34SRc+FKVUTqb4CL4oVqYKp2rKkaegicVSUd6qgZG9CUGXXiULqzMAqxqY0rWfyItJO3GiJXtMz5Ub05JBzgKsqv2kMO9qzVlaUCbAGi7S2qQE+hB9CAoYpMBrBVjppHvBhO/w9MEdvidVqFRlBp3Pw0PxLOwpgrPl5iAwSoCVI6aO+5pzQbboPhDZcxfiIBxknXz+LAShTx9x+g+6a7p4ykgOONK6x8coXr4G4mLjOH/kpB8/ROu3PjYBVhcw2CSXYIo0/NZHP3CAD1LeKNiGHGAlJWX94ql8Z7VSnWY4fXgXChQti2ad3zfnalUDrJQapE2Pjzh4h7u7Jwcr+d9bdVC8XA30+mSESalzdcWL6CiEPHnICl6mwKx8p9ZsYbUBrF/3bYF6Lbpy9GAS/C4urpyD06qkwQ1IAFZVvUXu8yX+ZrHDa4JchQqJPzsGWB1XnBR7thePBvlWS1lUkr/yJJL/1WRhjVINuiT7ZgpZWF+8iELo4wfwSucHP/8MLE8WTxqOzUunoeeno1CiYi0sn/EbB7YjOVquRhO4uLpwILtZY75k91+jgJXmS8HHbC2s5N2yYMJwjkfQrMv7HNSJgDCB6YjQpxxNmu6QSndYycLasfcXfNdf0ultAevz8BAsnPILrCysCQS3tbCeO3EAPw3qhMp1m6NL3yHIEBjMew0Fybt05qishXVWgoWVeIWuZvw7w9LCWoKD6q2aNxF1mnbApbPHeP8pULQMajftwPtIaoBVvQo/jc0EWD2hBFiTm3dNcM2+F/5FU1bJiECZd1QBrjpeNHdg14YRmas5l5SWudYDciZYtWpLHyMq01jjUpMArAYRhKguKJCCFHAKYE3uDUgpj6XtBkTRFem0f/WcP5CvSBmUrdGE3YLJ/ffB7avoMehnpM8YqAhYKWjTitljsWvdApSuUh/Fy9fkE/Owpw9x68o53LlxEV/9sRSP793ioCAUXINSLFCgjsf3b+P4vi2spL3Z+wszYL174zJmjhnMwUFqNG4PX78AFCtXDdlyF5QFrOQydmL/No4W7Opiiu7aqvuHqFjzDbPF1xKwUhRKKhRRku6gurq6cBoRAurkUpYxMBgTfxzEKRIatemB/EXK8JxCnz7EueP72X26WcfeTBd7wOqC29cu4LsB7ZEpMAsatunBlt/8RUub0+U4ojyl1AZEd1jJwloxIa2N7bpS2vuU7/TJr0zDdwAVlA3F8Ujd6lScrJqX11vsJqL0TdT0Ay3wZnqeeoqTpm6TUEGzXgK1tOYrxx0KarOqiL//7AUuPopC4UDrnIuWL8kqzCoTMV5fWeGnaOMbFk6Cp7c3chUowfdXKb0XpbnpPfgPFCxREWvmjceh7as4lVKugsUZ4J4+tAPnju1Bg3a9nAZYKQrxyn/+5KsUlLKpUIkKHLGYokyTdwmtzfeH/GkGrNsSXIKdBVivXjiJHz/uyPdUazRsy+x+7eJJHNm9ie/T9vniV6s7rCTflQHrUL7DumTGGGxbvQAtOvflXMZU6ICTIgwHZc2FgMxBcitLkaecK29VkFLCCBwBrEY9KZx5f1UVfKaUzLUhqyN7QWITykJfVZ7rEITKvJT4RLUZR2WuNtupgFT9L5POsPu6sLCmIAYRXQkK6KaAbsCa3sMd3gp3WI0rQ/bjc9YGRGlt1swdh9OHtiMswYJI0SRLVKiFTv2+4fx5vw/ugesXTuKzUfM5wJLl+Ck/69YV//D75BpM90oJpAVlz4sKtd5Aqx4fc/TfwzvWYvW88SA3ZDoBzxiUje8/UV7Vjn2+QpM3e7PyQhbTHWvmYe2CyQh5fB/kVtz781EoWak2Zv8xjO9UffX7IhQqWcFMlPu3r4FO8vdvXYmKtZqgU5+vOBKnVDYsmY65f32Pdz4diTrNOvHPTx/dZ5e3LSvnIDz0CbLkyIfPRk5DznxFOIXCvIkjcOXscY6GGRsXC1+/9Aw6G7Tujmr1W3IaibkThmP9khn438gZKFmxFrdLaXuWzvgduzYu5blQZMuu/YaYU+EYdUtzRHlyROmnsTsEWFPISiV30GtUSdGsr1MJstvOLRrWBKwKFWTVF53t8ng0lCe7xzJoUktx0qGfWStBBl6wrqrjRYsqpjysJgurPhBsOhfQxQ8WDTp60EJ5V9fN/wsHt61gGUtB6SjHdPGKtdmzxTudH84f34ulU3/B7WvnQQeBdCBWuFRlDkxXr9VbaPXWx3yoRkB3yk8foVH79zjAkYTENiyyvsNKc5OzsNLvFIl987KZ3DbLt5cv2JOEcp7WbdEVtZt24nyrm5ZMN91hfe8LTg8mFXsLayj+nT6a82h3//A7lKxQy0xcWwsrRWifPvorvpJBIJnAco68hfiglLxQuvf/GvmLluGu3mtWggNHTVt3zty3tYXVBFgPbl+DGb8PxeMHd831qN08BYqjbLX6qNu8E4Kz5dK1yTtH3upX+KmmYcD6mkcH1rUudcpGGTFnxQem5zY96gSJjstc6z4VpZ3OcUgT0pqr7QIwrCfIDJQtrAKw6pItopKgQEpTIHkAaypuQKQQPLl3CxdO7uccfuTySmAyX5GyyJozP1zd3XBw20oOlFHjjY7s/msrtwhYXj17jJUtUn58AzKyJTJ/sXKm+1gAB1m6cvYoblw+w+5n5G5MFtk9G5ewgpO3aGn+lqRkUV9nju4GRYQkayxFtCQFjqIBUxuUYoFyUEqFIp5eOHmQ/ytYrByKlq3GgFIqdIJPaWwq1noDFNiDSlxsLO7dusqRKen+VM78RVCmch0eLxUCtPTs4d2bDML902dE7oLFkadAMXOd00d34+KpI6jZpD0Cs+RIaPcl36k6c2wvwkOeMgAuXq4aR690GKzq0N/lVSRjKIYB6zmDFtYUVPy1N1xTDZ61zNQ1FSF5vcVOxiiBPzVqaykTie/Ka2KqbRv7zBa0ke3VXqY6ojg5xLMqL6k8SuuAlWQiHeaR7Hr68A6DMHK7LVy6Gss1KiQTb1w4iWsXjnO+U5LBRcpWw5nDO5EzbxEULFmJZfPDO9dxaMdqjtZOgFZi+MtnjrC3SpX6rc25eynA0bmjezjdTZX6rRCQ0Be9Q0GXrpw/hod3bvCBYoZMwchVoCjyFi7FebQp1/bV88f5P5LPOfKZUs1QuX7xNI7v34rqDdsgKGtOThNGrr40xzJV6yMwa07zOqQrGpfOHkXjtm+z3KQxUU7Xc8f38RgoQFLeQiX56gkBezrElGQ7pSOj+6gtOr9vnifR6eyxfXgWGoJSlWrzPdgl00djz+YVKF6uKtJnMNGT5kTuwdRHp/coaFQ7e762+UVrjWrLH6ML0dTi3msGXYJTUV9QEK2J4lan3LWqpkPuKslcpfFI30ppL7B+LyVlbmLPqtziiMzVIkYCUXQDVR0yXABWTbEiKggKpBoFXjvAqroBKQgsuZ/VNnvV+lY7i1kvUfzAYgOyJ401fXVqDDIUTgnA6izPAGcpTlbt6FCc7PqV13XsqKtvfaSO4qSq5ziiOOlQdDShso42JCKndcCqDXQs5J6B5avEU0qkUwIJaqQ2zLcWzKT1CQ1ZqBQGTyCX8l4TkH3/q9Ecv4BAMV3hoLutG5fNRvteg9Ck3duqSoPaPNW/n4FNUmEEzgSsit9ecZjyD5T2WVXecgLvasp1mQqa/K75iezlbkrwrmIfOvcUO9VJY9DWjw18LBm+ld4mwLpLWFhTDZCIjgUF1CiQ4oDVaRuQptC2nrZDG5bCbiPXtZLypKY8aykVpufy0l5sQOoLm+hDgHWdQQvrq3J/VVOp0akI2bWjU7lQWk+J3dq0rLddI0qKwqLTUpy01o6V4qSjcmIV40qTXPMcdMlJLsFOk7cGZKEjhyaOvKMkc9U+mZrMlf2OycG3CqdE1BVFBf796z64dOYY5xIm1+Z4xCMmKtJkwfXxxdsffY8ipSspCkCtfcUOGNjuM5Yt6+B/2/b2qFhYZZsz6NXynz4kVPkejuoLhg5aVHhXiyH1sJJTeFdHR0pVBGAVgElQIO1SIMmAVW7hv+oBFJQUIV3gUxlj2nGBmtIvq/gnu/Kkqnonjj+hmo59QdW1SlkvsmlZR0dyVdQAqzMUJ/5GCmPTGyhMXnm0I7ValgIrvjKqxNsNX8e31VIq7BQnizWh9SkNyQ6ZySq2r2NedvyoNVir4yRjPKvWtBpgVXrvdT1oUZyvgvDQ+mRqMjc1+dZy26DrF1tXzMXpY3s5mB+5TlM+2ZIVa6Jus04oVrYqPL28ZbUKrbWpG6xqEFLtsVHAamjNa9xvf+2jAyvuNzJfVqfMcxywyq4Ya77UOQa1AytbRlfVUlQYU0s2UD8CsKZdsCJGJijgfMAq7qMoGUXlgUVqb0BGlH4DwMMpG1BSNx8VC+srBVhlBqupyOvETzKfn/lUbXNXU4pllQmLxlTbNaIkKwxcsQmjipMO7UZrrsqKlvrGYxiwGrRQvXYHLXr5S+V0SFEJ1sk3hkCXhsylGAPPQp/iecQzvHwZzavR3d0d6fzSwz99Br4fK1fU1qU8vjcgWDRkgmX7hgBrWtUXNPdl7UNFJTmqJHPV5K7Wt7XjX51rQk0WyI5HZiCqolJnjmut+dkvXX0bnA4xbrWUBGAVoEhQIO1S4L8DWMUGJA9E0uIGpLLLGNmA0qSF1QAfmhUGnXplkhQhG+1EFViqaFam95SVCdV2NT6u8vxcOIL11F+/4GiwlEokU1A2O41SD+9wHSPjsKj83Ydvcr/9h/5uTkGlozm73eG1Aaw6+VbtcEvpUyjxgibfKnwQO4XfyHowIq8UBq7YRMIDLd5NKwo/kS3NAdZklLnO5F1NwKrJZxYV5P+UP+jQbNfiNRtGGFFYlAAAIABJREFUU+VLJ/KudT/K+4s9sDWmfAvAaoxeoragQEpS4NUErMm4ATlT6U+NDcgx9x5Zdc2eD1+xDSilAeu1c8cw94+hyF2oJNq+8wX8AjJZ0VANDMmxtJoSqlpfHTOax2TXhg4lh6pQFNVV8/7Cno1L0XPQcJSsWNsGpsorFKpgIuHhjSvnMOSdJmjY5i30/Hi4Pf3s5mZ6MTzkCX79sidiX77EgK/HIXvuAlaAVUvht1J0LCpP/uULbF7+D0bN3swRuRUVJxfgs7cawNc/AF//uZDzZurt03ahpUnAKjMZ1e+pkwftFEwdPKjAAjY8qCC+VPcOZUVYD+/Kbdxqa0w6GVFs24ny1ppm2gq/2t6lpaCkFmB9Xd2B1fYBxe+ql3c0hJS8PqRfX9AjA/XPT1uo6OlPjX8FYNVa3eK5oEDqUSBNA1axAdlrb1oC2RBgldkpVNt3knuPotKvvR8ZWinOAqxKNLGlNaXx+HfyCOQoUAzNu33EKZMsC7ejqjBbT09tI5drRl65MLWpWd+mkuKcEwDr+iXTcGDrKnTpNwTFylW36UMedehR+m9du4jhH7ZHnead0OX9IWaCKM/N9ORZyBP88kVPTtlkBVh1Km7m6dsMcuYf32L7mkX4YeIyzq9pp6pZ1LcErO5u7oZ41bJyagHW/+q9a0X1WwfvOCZvVeFjIis4Sd4aBatae4wWYzsLsMrKLJXBCX3BnmG1vqVjruymVrV0Bc06lm2ofleJ4+T3FZmnWiyq+FwAVodJJ14UFEh2CqQoYBUbkA140AQvaWsD0tr8rDaoNLABKQFWvQBUayNMa9EqnQVwVYGlJui2eVtdx0gEpBrMJT+3xJdkAasOwGH3jY3wrU1dCbB+k2BhdVR6OwuwGudz+Tf4V5lHiu0rLBzN+gYOTeROMjT5VnMe8syq2q4ufkkYrVVdDaVfJ++qrXlL/rPrTXPvcZR7lV2Cje//9mN4XWWuGrhTWn/Wy8w473Kfevk3lXg3sVv1jURj+9DNzKQz7LoWjrGdC+l+R1QUFBAUSBkKJAmwig3IRo+zIYiqgqa5URjfgBw77ZfdEqy5z4nKU0puQHHx8Vgrk9ZGlvQK1gxKJ/H43k2OykkpJcKePOB7kq6ursgUnB0ZLe5KRj1/hocJqScCs+SCm7vJyhYXG4uwkEcIfXyP3WndPTwRkDkYGTJngaurG9eJpnfvXoe3jx8yBefgd2mc8fFxuHX1PP9/7oIlEB0ZgUd3b8LLx8dUL8GSFxkRhttXLyBTUFZkzprT/P2ehT3l8WcMzIaATEGIi4tFyOP7CHn8ALExMfBK54ugrLmQzj89v0M5HyOfheLxgzuIeh7B/VoqRnkLlYKnjzeePLiLsKePEJwjL7vBSgoX0ebpw3t4Fh6C+Lg4+GfIhMxZcsLb28dMiyeP7uH5szCkz5jZFFzmWSgCs+ZExsCseBEThWsXTiFD5mBkyZE34Z2X7PJL78VER1rwpgvfFS1SsiI/lyysdIfVw9MLz8JC+HnmoKzcnkQraZ4RYSHcJo3F3d0DAZkCkTEwC78rlbu3rjKtChQpDS+egwu7HYeGPMLTR/cREx3F8w/KlhPD+rbmvx0FrNL6vUdpbR5GoVCgiWbWiqn9xvDaRAg2Ij9liKIJWFVBmnznWopwUhR+ac3YfVEnytvEPtQVfsWxOKCHKFlY7WgpAi7pW98qH0dtP3Ua71r1b3f0ISOQTD9p9q8h2PToClp9aLGv7folC+tOAVi1yCaeCwqkCgWcC1jFBqStXCZBSGsJZ93KkwMbkFbfMk0q6WGKuWX1bHJaq8SSBnRauvZsCCrm9NdWDBR49/aVs1gy5UeO0EkA8eT+zbh38zLcPTxQvlYztOzxCYKy5+H2r5w5grljByN34dJo9+6X8M8QyC6qF08ewMGty3B870aEPnnIrsKlqzZA3VY9kLdwGbi5uXGdBRO+Q94iZdC656fwz5CZN/wXL6Lw2/+6MZAbNmE17ly7gMWTf0T6TEFo8/anDPKoHN21DhOH90fNJh3R45Of+Dfqe/+W5Vg7bwJavjUQVeq1wpVzx7Bl2Uwc27eJwWJw9ryo07wLWnTrz++EPnmAXesWYee6Rbh/+yqDM8sy4u8NyJ63AJbP+gN7Ny9Hj4+Ho0yVelyFgOqhHWuxZ9NSXL1wEi9fxKBQyYqo/UYHVG/UFj7p/Bgcrl4wCcf2bkHRMpVx9the3Lh8Fm3eGoiW3T7AvZtXMeS9pqjfsive/exnBswExDcum41DO9fhycO7VuOh7zJ9/XkzYA0PfYKq9Vvi9JHduHL2ODy8vFGxZmO06vYBcuUvYj4gICC6deU8HN69ETevnEM6P3+UKF8Djdv2QPFylDbEBBb/GjEIW1ctwKhZG5G3UEmmx7WLp7Bh6Swc2buZQWuegsVRt1lHrFn4N4Kz59YNWJXWqyHAmlYjBMsIDNUDPJnFr1nf5h3N+qpjMg5YHZO3iYNWlKlOBKx28MLAd9GStTwTmfYIsAb5esLfy3QYp7jlvUL6glHe0qyvk3fN1VQPW+Qb09qzHeNfDcDqJN5NLrCqdagvAKueVS/qCAqkDgX+s4BVTphb/Savv2huwIqbc8IDc7N6NyCLek7bgGQmmtzKU2psQM4ArDcunmTAevPiKfj4+SNbnsIIyBSMuzcu4vKpg6jfthc6D/iBv+6lUwfxz+jPkbdoWbR7dzACMmfB7WvnMWfsYIQ8uod8RcvCO50/yBp68/IZ5MhXFB37DkVg1lw4d3Q3Fk78AbkKlmCwmyFTELdpC1jJGrl6zjhcPHUQnfoORcGSFbkevXtw+2q2zI6YvoWtuGRdXTt/Ii6fOYzO7w9DvqJlMP23L3Dm8E7kK1Ia6fwCEPLkAR7cvo6fZm5hMHZ41zosmDgC6TMGIkeeQmyRPX9iP4PbirWbokPvzzmY1OK/f8HBHWvRfcA3qFDrDbb8blwyA1tXzeVIucE58sDNzQN3rl9kC3Hvz39F5TrN2Oq5au5f2LRsJvwCMiJ77oLcV9HSlRnU3rh0Gt9+0BY1mrTDB0PGMsBd/+80bFgyA7kLFEdgluyc7uPkwR3wD8iIslXrodegEWbAeunMEbYk5ylYgi2m925dY4DZrENvtO7enw8eyCo69bfBOLB9LfdLVunoqEhcPX+Sx9Jz4DfIV6QU0/X3Ye9j96bl+GnKahQqWYEtsgsm/4J929agQNHSbFl9Hh6GW9cugEBwkVKVNAGrltKU5gCrpqyy3ry4ug75aVdNh6yzG4oOBVlN5mrJJTWZmxSFX4ZEJiLqmI/VuyoDTC6wqsW/aQqwOoF3Fb+Vyh3MlAWs8ovNUd5VXpeyq8Vu8WvqKVpKkpmuykJEqw9bdVqLZ6X6ArCmDhARvQoK6KFAmgWsigFADGxA+hSVRDKlHcAqr7m9qhuQ4janQ0FVYmI9G5AzAevda+dRq0V3VG3Unl1cr58/gT+/egu+6TNi+KydioB1/cIJ2LpsBpp1/RAV6jSHX/oMDP52rZ2P7av+YXBauV4r3YCVOtq7YTFWzh6Llm99jKoN27Il9ZdBb6JEhdpYNXccvp20BrkKFMf9W1excNJwtugSMKa+//rufQaQ73z2KwoWL4/HD27j3PF9qPlGB3Z13rRkOg7tWIN2vT5FiQq1uO2Vc8Zh9/rF+HTkTOQuWJwBny1gvXn5LOb+9T18/TOgacc+yFu4FFuhr5w7jnHf9uOovf/7ZbYZsG5YMh01m7RHs059kDkoG16+jIFPOn8Q4LQErOT+vGDKzwwoO/f9Ellz5Qe58k786RN21f12/BJ4eaczA9a7N6+gbvNOqN+qGwKDs+Pi6SOY9ee38E+fEQO+/oMt0tcvnsa3/duhTrOOaNaxN7LkyMNz37FuMVbNm4zW3T5AnWYd2DXYFrBePnccowa/i/xFS6PTe58jZ96CCAt5guMHtmPOXyOQLVd+RcCqh2fp+6YlwCoHPlNTgVeS0aqyUWXAaoBVSynWDVhlBq3YthHAqglWbSaurP/r0RVU7ztaNpAagNUZ+oKZWjJ01QSgOmmrpJM4srer7aupwrsJBNTsWwOwqq1JNdkjx8R6Za4ArLpEgKgkKJCqFEgxwKoo8BUBqP0DJeVJSYilKGA1smFpgm57JKe5CehSXmwtH6aXUlx50kmrpG5AzgSsNOQ33/8aOfMXM9HMBRj5YSs8uH0No5ecUASsE7/vi7OHd6JinRZ8D1YqZNk8e2QXmnb+gP/Ta2Gl98n1mIBosXI10KRDH3bj/X1wTwwaOQuj/tcVTTq+h0bt3sWl04cxd9w3qNmkAxq06cldb1k+C+sWTUaOvIVRqERFTkmTp3BJfkbWzA3/TsWxPRvRlgBr+ZqgO7wr5vyJrSv+wRe/zUPBEuVlAeuRXRswf9IIpM8QyOlf+L5ownc+uH0N3Nw98OusbYiOjmQL6+6NS9Gt/zBUa9DK6jNfPHXICrA+uHMd8yf+hNjYF+jUhwBrPoQ8eoDJP38Giig8+p/t8E7nawas1P77g0czoKTuCVyPGdaXXbE//fFvZA7Ojs0r5mDqb1+hXNV6CMqWy9w/ufeeO76fwW7Lzn0Y4I8Z1s9kYf17FVulD2xfA0p106b7ALTpMcC8dl6+eIHPezXhd2zvsBpVmpITsCrfd5WXAkoyN7UUeKt+7cWk7GaqvW/ICyRHQISsLi6zEanJXE1Zn0SFP7mVfmcAVlkaqLq/K/Cv5l5rzTIO8btMH0bWhyqfqXysxPdeHX1BTSeznqry4tZaH5JSo6uejcQQFtZUxSOic0EBVQqkKmB9XSP+iQ0okefsNlUDm7sl5xpV+uldI4BVqX3JJdg7nR+7+WbJld8MWMcO7s6WVjXAOvp/nXH2iMkCa1vItbZpl/54o+P78oDVhXKeWt9hpTYiQp9g4aQRHKyoQ58huHbhJPZsWIT+307Gwkk/cFCl94f9hX1blmHHqnno3G8YCpaowN2Hhzzm+7JnjuzG2eN7kc7XH2WqNUSTN99lkEl3XudNGM5uvUHZcoOA2NULJ9h1t//X4zlQkpyFde+mZVgw6Sc8un9LZqYuyJmvEL77ayVi42IZsO7bsgJd+w9DlbrNFQFr/yFj2a155byJ2LJiDnIVKIqAjEEMrC+cOsS5Wju/9wW7P1sGXRrwjSkPq8RqZBGlu68SYF02exzmThihKBg7vPMpWnR+jwMoWQLWPIWKY+uq+Vg4dTTav/0RmnfsbdXGpwl5WC0BqyN8KwCr8iGaUcCqpiCrKfxaoE7ru8r3a/pVDaxq9Wt+rgnEkqjwa0SQVdMq/uuAVROs2nzklNYXdHsGWI1TdrXYbfRaIFHpQEBqSEtf0Gqfh6ynkgIDC8AqEJOgQNqlgACsFt9GSbl5nTegpChPWqeliftd0pQnRzegtABYJ/3wPgPELv2/N0filVjO3d2T769mzpIDd65fwJyxQ5AhMCs69B2KjJmzsGZrC1iJkhR9d+vK2di78V+ue3j7avj4+qNl94E4fmAL5o//Dp/8PBvbV81F2NOHePvTn9ltVipxsS/xLPQJHt69iRX//IEbl8+gz+DfUaB4OWxbOQebl81iq+XdG5cYDFKe1RZdPkD+omU46q4cYD26eyPmT/oRxcpWRdlqDeHh4WmlzPj4+CFf0dKIjHhmBqxkYa2sAVgJaC6d9QfOHN0DFxcXkMsvWXEpsFLTDu8iOFtu/t0IYN26ej6mjR6Cdj0HomCxcnbSOWvOPAjMQhGYPTBGusP69yqe/8Ed6zgQU6uu/dDh3U/M75LL8uB3m/G9XAmwOsq3RgBrmowQbOBQyojMtWs24QdNhV8BBToKWLW+qzyo1lD4Lcbo6Hysp5k6MpfGIAdY5eZkCDglTE55L5Z/4oz1obn/21TQrO9UwCrfuSoPqTxUWmOWxyyyrydxLerhXT04VGttaqniArBqUUg8FxRIPQo4DFidsQGliIU1mZQnOx1IWT+w+rpcTUHymn6234C0BLWhjd9GQ1RsOzk2IJ0buyXBkrIB6QasKq5mSbWwrp03Dhv/nYKab3RGvdY9ONIwRc+9cGIfrpw9imJla3DgpKeP7mLW6C846FC3AT+gTPVGePzgFrYun8V3XbPnKcxRgiUSXj5zBIsmj0DF2s2xZ8NiNO86AOVrNkHk83B83bsxmnbqhxP7t6BM1fpo2LYXk5RS1RzZtY4DEhUoXp5TuSybNQZr5k9Ej4+Go0SFmlgybRTfM23V/UN4eHnBxcWVLY1k2XRzN0X9tAWsFWu9wfdC5/71A98FbdfrE77/6uHpyVF/6Y4s3ZV9853PzHdYycKqB7BStOHZ477jCL31WnRGXFwcCOhTcCT/9AE8Piq2gDVH7gJmNrK1sF6/fAZfvt0EJSvWRI8Pv0buAsUQFRmBuzeuYPu6xahUszFKVqjBa9ESsBYqWR6XzhzDb1+9x4GaOvb+DCXKV8fDOzexeuEUfjd/kdIMWN0TUhrpFe2WS4MA6wWbtDaKSrCqLLHvPUVcgnXKXKtqOuSnkjKtqpxLJFAck3MVfuV9IbEfRxV+q7ZVaaxMTK29hPvQU0mFsV9VwKq0NyuuPQXe0qzvBMCqyE0akZe1vq/SmtQDWLXYRk33kQWsOmRCUnQFufESYN0h0tro3bZEPUGBFKWA8wCrwRD1FMwl9kU0Yl++sJ6wiwsr0h6e3uYUFFb7ggEFLcU2IANATPvE174xzY1ApYLWBqT4qp6NTwV8p4UNiADrGj1pbZIRsNL90nHDeuHu9Qvw8vZlCyXi4zkfK6WUIQtpkbLVGIgtnfYzti6fCRdXV3h6enOE3ujI5wxyyeJpCVjJtXfmmC8R9uQhnjy8g89HLUCWnPk4SNL4b/uwJZPAa89BI9kySOX+7WuYOfpLXL94isEkKSEE1Cja7v9GzePgTOsXTWYAm843PY+DCuVaLVa2GrvgUu5YOcBK/W74dwZWz/8LMdHR8PTyYs2XIg9THtoajdui50fDDQNWivI7b+IInDhguqtK1lQq+QqXQoUajTnAEt2PNQJY416+xOxx32Pdkunw9Qvg4FCUf5bGSvPoP3QMKtduxv1YA9YKCAt5jKUz/+QUNj6+fvyd6B3KN/vgzk0UKlEO3/650JyDV0uay60/3YA1jaW0Mc9FpzxUkk2prfBriDVNQCdPB23AqiXnzePS3APlNX1d7eupZMHUctV3y6S1katn6KA1YfLKvCH/RK4PVf6SeajJj0b5XWd9te8ty00JP2p9Qt10l1mgsm3r6FdJNthjfvnGtOZEJ7madTT4lh4LwKq1Y4nnggKpR4EUA6yIi0NkRDhioiLYzTE+LlZj43eBq5s7A1cvH19OB+LqqrApKdCPa6e1DcgBZUNLEL+OG5CRU34l+jgDsN65dh5Lp/zILrete32OwGy5mdtofLZ3WK+ePYq5fwxB7kKl0JbysAZk4rrkfrt2/ngc3bUWD+9c5xyf5Wo2Re3mXVCkTDUzCCNwu3npNGxbMQsR4aGoUKsp33E9vGMNzh3bYwVYqd11Cydh7by/kDN/UfQdOo6toHHxsVgzbwKWTvsVparURb+h40H3b6kQOKWAShuXTMPV8yf4sKhKvZbsSsxWxqjn2L1uMf6dPorHbFYmXFx4jHkKl8L3k1azhXjlnPHYs3EJ3h70I0pVqs1V4+LicWT3Bmxd+Q/OHN2LmOhIjhZco1Fb1Gnaid1ln0eEY+2Cydi3ZTm69v8a5as3tFq9lJN18DuN0ahND05XQ4GQVswZj80r/mGgbDUmV1e07NwPXT8Ywndd//jmAzx/Ho6Pv5+IoKw5zXVtLazELzQ2Cqa0/t8ZoMi/9H0LFi+Hhq26oXz1+hyxmMqkkZ9h44o5GD1nK3LnL8ri5MnDe5wXdtOKORyxuHz1Bmjz1gBMGz0UAZmD8L+f/jYFnVIpams6TQHWlJCfNnJaEyDorO+owq+wbVjwnvqGLa+cm35V/O46FG41pV8NwJjXjIae4QyZS12kFcDq0P6fEvyuE7A6+r0d1Rfs3pMZQGoAVq35SPuxBnurr7+ElwVg1UNFUUdQIHUokOyAlSxJz8OeICYygm7fIT4+DogOQ4CPG55Gu8HdKx1y+b9A1bJFsHzLEcR4ZEB8VAj8PF0RFuMCN+/0TBlXF1d4+frBLyCznTKoquCktQ0oBQHrq7oBOUtxcgZgVVIyjbhWKilOim2raJhy7KNPsUkUMFZtWPzj9pVzmDF6MAKz5USH3l/y3VoqlB5n6q//w/kTBzBz63UzwLYepkVD8n/aSTjNg5b4eBw/sA2Tf/kf6rfoiqYde3PuWLJQU9Cl0UN6I2e+whg2dpHd5DRBj+o6VJ6AlvKkh3dV23AxpbW58CAKhQJ9EkGS3P6QzBZWhxR+GabW/BY6AagS32q2r7oHJAPf2q1fWThp/UWTGbA6g29VAbfFbFIasCqmtFEYsFP1hSTqF2rfRZ9ct+df1TZVHiaXvqA2j6TuIU4BqxYTZ8B6NRxjOxdKHY1c9CooICigSIFkA6xkvQkPeYSYyGcMUt1iQhHrkZ6V3Y87VIG/ny9GTl6KWK+MqFkkA+pULYuJc1fj8Qtf5A2IRbc2DbBx5yEcuBKB2OjncIl7ATcfurMGePmmh3+GQLPLcGpsQEaVJ/Peqaooy2tuybUBKbab8MARRVB2A7JpKNmVp4QOGLCeCUHFnCZrmSIONOjOrrZJyilPSoq/kgKoT1GRmY8O5UlZKQHOH9+H0YPfRpFSlfFGxz4ITLBS0r3alf+M4wjAf604oRuwJuU707vRUc85Ku+/00dzkCXKm+qXPhOiIyPYQjznr+EoXr46Phk+xYoYjiqBid/DOIjRqzhprTlqJ6UBq1MVfkcAq075YFTm6ltHxr611oGE/BgTf1X7/snFt3qApta8NNuwGPzuq+EI8vWEv5fpzruinDMCnhIakXvFqfyrQ4ZazUlnfaO8a0UzxT7kF45T9AWZAScv71rMWH5JKiuxWhuNkmeDzHsCsAq0JCiQdimQLID1eXgIIkIfM1CNi32BLvWKoHD+3PiJAKpnRpTN5YUWDaqZAWqhzEDHFnUxauoyRLtnQK0iGVC7aln8OWslwuLTI1u6KLzToQmWrd+FM/dimZp0F9A/YzC7OyrJKyWg4Iz6Dm9ACp2bfrbfgLRksaaVSlZjkO3NyUq/YxuQHsVJUXmyIdZ/HbDKK3c2wsii0uN7t7Bs1u84umcjnoeH4mXC/XJvH18EZApG8y7vo36r7nbSzI6bEtp0Bu9eOXcC038fgjvXL3FAJ7oP6+rqCp90fsgYlI1zrhYqUd5KK3ZU8U98T34CjiqCakq7nPASgNV+w7SjvQ6l1lwlhRR+ZZCRNHmrD7zYSEUd9DHzpdZC1ZGKx/KLJRdgNeLVYqaG4rdX4LEk1lfVLWQEQdJklb2+oLg3JvTtdH1Bh6xXW4fW47VvTIs19egLarLDlgti44AdV8OEhTXtYhYxsv8wBZwKWOmeaujje3xPNTYqDHB1h5tnOpRLAKgbdxzE/isR8I0PxaBerbFi426cvPMCEmD99e9l7BLc642SyJ4lEN9PXAE3L3/0alaK//3HzBV4hgDERYUg3t0bbu7e8PHPwHf35AoLqrS2ASlIYFmVRo+bmIpEt3ok8w/ZV522AclrTCm5AcXGA2vOPE2ShVVuvCkS3doA7yopBLJjt10oFpXiY2Px8N4NnDywHVfOHUdEeAjXzpozH8pWb4QipSupuOPbf++kfGvpXbovS1F9j+3dgjs3LvM9XAp0lDNvYVSp15xdgqVIwdJa11QC9a5BeX1QXtZoTFZtrVmdFLGFNSZFXYKdaqGS4VtNJV4HndWUTqPtJw5RvmNV/tH7nfXK24TBaK4VlVOPxHflhXdS5qMIgBQbdcHuq2HJYmFNS4DViMy1o6H81mgnV7iaDJ3tvrfyWYV9myrMIMOyEszl/1eTYY7KXNm1qJc+WotGbsxqgkQKuiQA638YEompp2UKOA2wkjU15MEtvHwRDe/YEAzo1hTb9x3DwWuRDF6H9jZF3RwxbQMQF4tv3m+Jk2cvY8WBm0gXF4ryxfJgx7FrgIcvhr3bCE9CwjBh+VG4RT/Fl33a4M79R5i+5jjnoOzxRmlua9aqfXD1zsA5JjMGZbeLx68t8G1VRVkjpzIYllEiHBHcahuQlkw2fmIq25sdIRyZh/WmZr/rJGUuivqaygYUFx+P1a8qYFVVVGT4VidQUNuvlb6P0jqS/d46lQ1+V6FD5TGanqjoyqqRIpWUTGvekp+A6nrQYGwNHcluRskFWFNE4dfJh1bVbAgkR06H+VZV6Zfv2NFvbfWezD8c5VvzFFTXi3G+VVuDivLWjp72g0oqYFWUQ4rzl3+gJLeMyjlVftTBu2okU+U1Vd61eahT7joqc5MLsCYOO+EvnfNwiHeVF6h5XyGX4O0CsKZlzCLG9h+mgFMAK4HIJw9uIC7BhdDrZQg+792GySq5ARcKBDq1qIsx05cjwiUAsVGhcPX0M6X5sCnUTvzLKA64VDTYBe2b1sbYGSv4PQrQ9Fa7hoiMisaomevh5h3ASqqnDGjVLZwtVcY0tgFp6MIOK/2ObkD6lH6L1lNxAxKA1V6yqe3ZRhW5pABW4wctib05qvjr4117xUkVJOvIW6kGtuTyGxJgPZ+EoEuvlMKvE+AmD98aB3nG+dZOJZddlJrAJQXBiyJY1aHw07u7kmhhTUv8qyoTdfKu0cMZK/rLDECWo3Tus7p1IhlhKUsLPV5gKgLU1KbxdagFWI3KXInmArD+h9GQmHqap0DSAWt8PJ48uMmW1Yyu4Xjywhuubh7Ik/4FerRrhAePnmLC0gNA3Eu4IwbxXhnNkYIz+rojOKMfsgRmYELFvHiBB4/D8CgkAqHRpgjB8bEv4RUXjmhXf+DFMwzt25rrkvvwC4+MiI0Oh59HLKLnPdHAAAAfd0lEQVRcM8DLxw8ZgrKZiW44B1sa3IBUFRmVh8q6hYYCpTcAkULfjm5AWndRHNmA6A6rsLBay6DkUfyNH1AYV/w1AKs8zrSavKOA1dE1KKunyXwA2/YFYE2pgxbjirJxvk1hwGrDTMnDu+pzEoBVhX91fh81WeUoYDXOu0k/JDS3kJr6gg6ZKwBrmscqYoCCAkgyYA17ch9REWHI6hOJPp2bYtfBE9h84j5cXN1Qs3AGVCpTBGP/2QB4Z0RsTCTyZHJDs7qVEByYkcHsqfNX8ehpGH8KVzdX5MySGSUK5+UowmcuXsPG3ScQHucLFzd3pHcJw4c9WmLK/LV4GJ2O77L2aV8bmTL4Y9S0VQyG/TIEwjd9RtO5nerppIIin8QNRUlBcHQDclTh0AKsiu2mQcCqB6zKzUcvYNW9kSewTIrcYdXJu0YBqMP1VRWOlAOsanwrCxAtljm/m4LzUAespoHIDUcA1qQDVkOHEzYfQlGGqwlj229pM4Ak860Cs9hxkUVHju4djvKt9NVeRcCqxC9G9/Pkrm/9beQ/tiP865C+kPCSxrIwyTjV/cx+HpptqlRQ1hcSnyi9LiysAhUJCqRdCiQJsEY9D0fY43s8O6/YEAzs3hQ+3l4MNBduPcvBUOJjY+DqmQ5ZfKLRo20DPA0Jw+rth3Dn6Uu4engj/sVzuLnEwdPNBVEvgXgXN7h5+iE+OhTFcmdCs/pV8DQ0HLOW70KcV0YGqS5e6REfHYaPujVkYEv3W6ct28PuwSQYM2XJDU9PL+MBl2QEa2pvQI4qHUob0MuXL/EyJgZubq7w9ErM82ipPav2aUTpl8cxsqvBEGjUqQy+ioBVTdGW+y7KioY8GHK4vgJT2KkATlCY1ZQnRd7UoTwpKU6ySqCz52HVialxpbnoBay63fs0DlqcEXTp1eRb+Y+sKPM1tGh5vlX/1skZKMzRvcOON2U+rlrbArCqHLjYEM6ofvFKAlYn7x1MAxUGVNs/tA41BWBNu2BFjExQwGHAivh4PL57FS+jnsPF1RWu7h6IiwpFr5ZVkDtHVqzavBdHb0YjNjoCrWsUQtGCeTBr6Wbcj3BHOpfnqFo6P6qWKw53d3e7rxD+LAIbdh7G2etPEOfqhbL50qNVoxpYuGobLj40pbXp1awMRw7ed+Q0Nh25CTcPH8TGPGcQ7OHlg8CsuVUB67PQJ4iLM7Ulo0ta/e7m5s7pc9zcPXTVl2MrfQqdvQLlqNJhJ7Tj4/H0MVnDw83zdffwQqbgHHCTvkEqKf1qG5Dd/GV2IyUapXXAKjdufXySyGHKm7MxwOqI4qQG9DR0e4cVDsV2NXhXja5289CpVBpSnGyEjBp9BGBVUfhlNE6j6yixiVcbsCaOXp75nbJ3yGyOWmtbANbUA6xO+eZ699hU0hd0g1UHeFcAVgGKBAXSLgUcBqzPnj5E5LMQlMnpgXLFC2D2qr1sASW33zK5/XD8xjO+t9qnTVU8ex6FeRuOwt0lFl3eqIzcObJg067DOHnpLiJj3eDi7s2AN/ZFFPAyGpl83VCjXGGUK1kYW3Yfwa5Td+Ht9gL9OjfCibNXsPXkfeBFBApmS48rj+MAF1ekd32Gnu3qY+aSLQiPT4+AzFng45fejvKSLH54+wpeREciPvaFOmB1cYWbp8kS6entg/QZg+Hu4ZloHZHXeRT7daZrjG7B7QKEPX2EiLAnCHB7jlqVSuLClZs4eyscXr4BCM6e1wq1q256MgqjHeiXMRs4ZSM1uAHJAVZZ5VZlcMbr27/Bv8g0ZFTRVq1vVJG3qS8AqwUXJwdgtUHMArBaiEgd9JbRoe0PD+WaVCC06Wd74e2onLJbfnq/t4bSb9OM1b7iKGA1FC9A7zwsRmYLWBVli+q3kQF9ivXlH8jJXaNyLjnra+6zmvuG8/hXeX3ZrZTED6PBu+bha35n+4YcXYcOzcNC9DNgvSLysKZdyCJG9l+mgEOANT4uFo/vXMPLqDAM6/2G2Uq6eM0OnL4dCVcPLwaufVpVREh4BBZtPYvs6YH3OjfFum37sf/8Q1YWgnzjkT9nEHJkCYSvrzcePw3D3QdPcPHGIzxHOri+jEC7+mWRM1sQxs3diNh4F3YD3nf0LA5cDmeXYwq61LhiPlQpX4K/49mL17Bsz3W4e3ggUAJiMooMAdYAlzD06WpKt6NW6K7txp2HcePJS7h7pUOGwOzw9klnesV+z5BtSlvxkNfanCW47928DJfIxxj4tiloFZWNOw7gzO0oZMqSC17ePua5aG6kr8gGJACrjNJn+ZMO3lXj20T2N6Y48XsqTCavdKgoThbr0KiCaaGrJPxpfYlbbS0kyzwS8rBaRglOSwq/jcgzc5O2fLPmRWXFMiU9A4zxbbIAPQ2lXx9d5Rsxyjd2a0HmI6muh4SHu65Y52E1Og7j9eXf4F/lt1U7wahEZ6PyxEh9zX1WYbHJSkINPkqKrFJa885xZ5cX3qq0Mbx3yO5UdgKJmiXAuk0AVlV9WDwUFEgtCjgEWJ+HPUFE6GMec2z0MxTP6Yf2b9Rk4PrnrJV4GuuL+iWDkDt7EKatPoq8mdzQvU19TJy7Fo+j3FE6tx/avlEL5Pq7Y/8J3H7wFJSCxNvTA/lyBqNGxZKctmb2sm14HO2Jkjl90LJBVfw2fRVi44HP32mBKQvW4+lLP1TI44MmdSvz3diFa3bhUaQHXN1NFtCAoGzsyiunoxsBrNL71MfEhVvhni4ju9LyHVB7nUf2W2orHvI7q7ME993rF5DZMxpvtW9sHt+lqzexet9VBGTOinRkjdaz6SnuXjIJOnS059hGqm8DiouLxyqbPKxy9NQNniRIo7ph2j+UU5z+y4q/Y99cVk1LXGsavKa2/uy4SeeadnQeWkr/vTDrtDbGFXj57SQ587Bqy7e0BlidK2/t1rPNolf85kng28Q27RtxdN+wmodVIxrrz+IQigBroK8n/L1MKevSEv8qjkViT3m2sFtQSvxupH3Vb6QwHsWdT8deq3ufk5mc7Fj19KmpL8gLW0f5V4ZlpV1bV/5uAVhTC4qIfgUFtCngEGB9cvcaYiLD4EIBlSjQEYC4mGfIH+SFayGu8MUzfPpOa3w/cRky+7mjf/cW+HnKMkTHAr3b1GBgO2v5dkS6+HMe1tiXMeya60quwfTvmCi2yL7dviH2Hz2Lzcduo0CQBzq1qIORU1cjOMAT77zZCD9NXcummmA/VzNQjY+Pg2tMKOI9A+Dl64+MQdmdBlipIQLZf87bAm+/TAjKlhdwtVMb0iRgfXjnOiJDH2BQz+ZwdzcpEjMXr0fICx8EZc/Lbs7OAaz2G5Cqgu6Qtc20C6opgfSMNp+Vp5+gdLbEQwuljVdrjJYfVT3YjX1LNrqruSm5PpUUIVXFz2pwdhhOWwqoKZUqipOs8qRDieH3VAgur3RorDOND6iPrg7wrgp15fs0/arGuw+fvcC1J9EoFGi6iqCoBCs8MF5f/o3k5FtlxTKlLKw2c9bBt8YtrDr2Bo1+tfnWnmdV+ctI3mCbj6S6xCwcEwiwBni7w9dTBbDqyN9pJ9YU+V1B5soQQnFtKMg5zfoG+rAVFZptq67vZORfGaaTHYpemavAkHaSUMca1ORt2b1QW+ZK7ZJX1oGbzzC2cyFd+6aoJCggKJByFNANWN3gAi83V7x8EYOw+9eRxfs5Pu7ZEsfPXMbGfafwMIosm14gd+EP25TDln0ncPZmGL7r1xIT5q7D3dAXGNyrMaexWbHvOsEJlMjhi7MPgWzekfjwrRYYOm4JYuGK7AHuuPPMHa6xkfjgzZqc9mb+totoUCoI+XJlxdQ1J9CzcQmcv3obB69FMrXiosORJ9ALrRtURpbATPh6/BLEe2dE5hwF4GKhaUgy9vGdqwjyCMeA7s3N1D5/5QaOnL5sRf3gjOnRoGYFq9/2Hj6N9cfuI136zPCyseBKFQkAxsfHIyY6knIHcWAqD08v/n/LEh8Xh5cxUaDovRTIytXNneu5eZgCPFnuCdRe7EvTnVt+prFhWPYTHRmBiNBHiI8KRc5M3ngUFolot/Tw9PYzgXpqTMeGoaTEJo5VXoFSY2nd4CVx5na0sWo/YQhktd9yMRRe7q7InsEr5VaV6ElQIAkUiHwRi+iYOOTO4K3M5wYVfjV5oaTOGQGsNktT6Z+av9vKPLOss/tDncDaQM+mJx2yz6jMtRyhmsKvJsbV5mGagQPyVonI0r5iR1r9Cj+9evR2BDw9XFnuiiIo8KpRIEM6N3zaOPerNmwxXkGB154CugDrnH33cSc0monxPOwpIsMeoVredGjdoJqZQGHPnmPEvF3wRwS+6NUSQ6aswxtlcyDA3xcLdl1C/5blce/hUyw5cINzqjYungn1q5XDl1M3I5tXJD7q3gJfjV/C7f3Yvx3G/rMKd6N9EB8VjiE9G2H9ziM4eDUE373TGJMXb0TY8xgM69MOn/+1Em7xL/BT/3ZWH+u3mSvw8KUv/DJnh5ePr92HfHLnKrJ6hHO/UpmzcitOPoizq+sXF4ah77W1+n0wA2KTdVmuePlmQHQE5ZdNbM/Lz5Qnlkr082cctIqsyUC8XRPk1uztGwAfP0rV44LY2JcIvX+DDwScXTJkyQM3srC+piWLvyd6VM/6ms5OTOt1o8DVR5FYfJju+YsiKPBqUqB71azIFvD67imv5lcRoxYUEBQQFHh1KaALsFpO78aNGwgPN6VGof+PiIhA+vTpERsbC39/f7i6uiIyMpKf1alTB1u3boWbmxsqVqyIEydO8HtUj0qJEiVw+vRpPHz4EHXr1sW2bdv4d+nvoKAghIWF4fnz52jQoAE/p7ZKlSqFa9euIW/evDh+/DgyZcoEHx8fPHjwAFFRUciQIQO8vEwWtcDAQGTJksXuC124cAF37tzhvqSyb98+89hsX6D28+fPb/55+/bt3DbNla2jCYXGSv3FxcXxvHLmzMn0uX79Oo+X5nTz5k08e/YMT548YSts9uzZ4ednclul8dM86Dm1Q/PInTs305nG+/jxY3h66lcEaGwBAQH8XR49emSmC/VFbWbNmhWFChUy1Oary+5i5IICggKCAoICggKCAoICggKCAoICrxIFDAPWixcvIjQ0lAGqBLKkCUdHR6N8+fLYvHkzPDw8UKxYMdy+fRuFCxfGwYMHGQwSkCPwpxewEtCS3iEQTICwWrVqDISpHQKN1K9tCQkJYaBIYI0An20xClip76pVq9qBW9vfCVT7+voic+bMVgCXwLAEPAkoEjC1bE+OaWiMT58+ZQBO/xHgpHYJZOotW7ZsMQP2e/fuMfCXigTQBWDVS01RT1BAUEBQQFBAUEBQQFBAUEBQQFAgJSlgGLCeOXMGd+/eZeBD4JGsfgSqCFTSv+vVq4e9e/cySCKARMCsfv36/Bv9HRwcbJ6fHgsr1SFrJlkKyRp68uRJBmznz583/3bq1CkeAwFiAnS5cuViS+zu3bt5HAULFkwyYCWLZ5UqVTQB644dO9iqammNpZcIHBKAjomJgbe3N4oWLarrO5NF9cqVKwyCyRprBLCePXuWv4tUBGDVRXJRSVBAUEBQQFBAUEBQQFBAUEBQQFAgjVDAEGAlq+q5c+fMLryWcyBARpbDWrVqgaywZLXbtWsXBzwqWbIku7naFiOAlSIL16hRg8ErAVMCbwQiye2YgCmBYUvrIfVF1k5ytyULr20xYmEl0EeuvJaWTbLwEvi2tbDSvyWXZ+qT3H8JKBIdyCJMoL5SpUrm4ZAl+PDhw2ytJqs0/Ztchy0B77Fjx/gZFSWXYGrfElATMCarNllmBWBNI6tNDENQQFBAUEBQQFBAUEBQQFBAUEBQwBAFDAFWAkEERskFl/4mq6d0f5MAHd3ZJMshgSoCo+SOmi5dOjOAI+sgPZOKXsBKYJgsjHR3ldyN6W8ChRJYlNxwCcAScCM3YrrnSQCRgF7x4sUdBqwEVglEEhC3LATGM2bMaAdYpToEiAmo0pylQndWLdsh8Hr06FErUEl1X7x4wdZYuTuzSl/3/v37bMmWiqUrsACshtaEqCwoICggKCAoICggKCAoICggKCAokEYo4BBgtR07ASwChraAVbpnKlkckwJYqQ0CuEqAlcAjgWgCyLaF3rMtchZWApAU5MmySODY8jdySyZQTFZfckW2vYt65MgRpge5/tIdWwqcdPXqVW6b7t9KhdyHLQGtZR9kkSb3aj11CVCT1VYKxkQuxGTtpjFaFuESnEZWnRiGoICggKCAoICggKCAoICggKCAoIAuChgCrGRNpbujZM0jqyVF55VAErmfShZPAmcSuCTgJgUbIuBmGSBJr4V1586dDA6lYEuS+yz1RxZLek6g2dLCSOCZ7tuSG2+RIkV0AVY9FCMLMVmZyaJMc6egUpaAlUAvuU0TbWjeBBopSNWtW7fYakr3a6VCgN4yR6xl/+TybAlYJZAsN0bqgwJcUSG37T179nD/tkUAVj1fWNQRFBAUEBQQFBAUEBQQFBAUEBQQFEgrFDAEWGnQlIbG0v2UABLd06RATJTihUDjoUOHONgRpZ4hqyfdLaXfCMxZWhT1AlZyb6UitU1gjICiBFLJoklWRopQbHlnk4CslLbFluByFlatj0LzpLQ+ZDXNly8f08EWsBIoJFCbJ08ecxRlcgUm+pC7NAWDcqRI7dq+a+sKTO7RBKbligCsjlBevCMoICggKCAoICggKCAoICggKCAokFoUMAxYCegRACPwSRZTshpKrqdSJF3p7ioFJaK65cqV42BJdKeUXHbJWkpFD2AlgEvWUgKnBEYJDJL7K/VB1lu650lgVSpkwSXLK1mD6V16h4IY6QGsci7B1C/1T66/BFRpDmQ5JXdfArBGAKuca7LeD3/p0iW79D00z9KlS5vdoGk8RG+JvrZtC8Cql9qinqCAoICggKCAoICggKCAoICggKBAWqCAYcB6/fp1js4rFXJ3pQi9VMiqSgCW3F8laytZOQncEbAkQEX3OCUrqx7ASrlHyW22du3afH+V/q5Zsya7+xIgJisu5VoloEbWXNs7p2SNzZYtmy7AKuUllfswBAIJ/JL1UgLoegErgV1K/0PjsHTVJdddopOeQn1apgSid8i6TYBV+psCQRGoVioCsOqhtKgjKCAoICggKCAoICggKCAoICggKJBWKOASHR0db2QwFAyIQCQBxDJlypjBJ1k5KdgP/V69enUcP36c72tSfbJckrsupWeRgiIRAKR0N/QbWU3JbXjTpk08lIYNGzI4JWBLFk4CwmQ5pbYppyrdEaU2GzVqxPUIzFne9ySrJ7kuE8DLkSMHA1rbQvdQbQEcAUgaHwFLKY0MvUd/kzXZtkiu0ASgpUKuv+SmS1ZYumtLhUAp3eslQF25cmVzXQq6RABfrlB0YrKgyo2d6hNdGzdubH6VXIEt3aHl2rR9R5ov0VS6i2yEF0RdQQFBAUEBQQFBAUEBQQFBAUEBQQFBgeSkgMudO3cMAVYCimRBJfBFgJGAJOURJTBEgIn+XbduXQaSVKdNmzZYtmwZW0Zbt26NjRs3mvONUpoaaosi2jZr1gzLly/nuRLQJYskAUXKo0oA8sCBAwwaKcCRdDeVwCUBRHL/JasvWXGpTSrUJ1kz6Te5e6MErsk6TP1KhUAfjZNciPUAOBojzbtp06bmNug3AsMElMnaKxXqj1yLiR5SIVoRSJeAreWHJrDaokULBufkhk2uyNKYCADToYAEdgmgUz0lV2CpXTpUoG/g6HyTkxFF24ICggKCAoICggKCAoICggKCAoICggK2FDAMWKkByZJKfxOIpP8oqi0BIkovQ4CKoveSBZFAW4UKFRiYERgkgHjq1Cl2D5YAF7kJk0WRXIfpPyrkRktRgQls7t+/n5+3bNnSDGoJeBHApfrkkixZFwm4ksWVxkRA0DIqr+XkUxqwklWaLMkEwAsXLmweCv1OrrxEC5or0Y7o1KRJE6tvRXOV5khAngCrVAjMUztKheoT2BWAVQgAQQFBAUEBQQFBAUEBQQFBAUEBQYFXiQIOAVayKkqBjgiokqWSXH4JHBKwIqBIEXGpDlkcKVIvWToll1+pLkX3pedkISWQRm0RsKI0NAUKFAA9p77oOVkb169fz38TGCbQS+7C9G9yJybXYrpfa+kWS67ESi61KQ1YCXDTfVuiSZUqVezumtI86JncHdR169axhVUC8pZWWj3MtnbtWnZ1FoBVD7VEHUEBQQFBAUEBQQFBAUEBQQFBAUGBtEIBhwArgSu6k0nWTHLBlayYBMjo7iqBRgKxZCUkd2Fy+SXLa9myZbFhwwa2ftK75DZL+UMtXWfJUkgBlcjCKkUhJmvimjVr2AIp5VQlt1vJakj3VyVrLYFccqelugSSlfKcpjRgpQ9OlmBygSaLcqFChawsrXIMQS7D5ELt7+/Pj+nfFCGZaGmkCMBqhFqirqCAoICggKCAoICggKCAoICggKBAWqGAQ4CVBk93RwkYkhWTgvYQsCKASe64BEbJykoWPbKMkvWTAiaRRZQCKtF75MZKUW4JaBIQo78JgBLApOf0OwFVamPv3r18P5PS41Af9C71QwBQckEmkEz3W+nuLNWlgE2WOV9tCU6AlcAx5UuVCoFJAodG7rBSG0QDqdDcaS62d1il5zRmsioTLQjUy4H2y5cvg/6jgwGiI82NADzVp2BORgsFgSLXaWrDMsWP0fka7VfUFxQQFBAUEBQQFBAUEBQQFBAUEBQQFEgKBRwGrASmJBdXGgABTAJj5P5L0YOlAEYEOMkCSiD00KFDHEiJgCndayWwSWCV7nZKhe54UqE7rlJUYQr0VL9+fY7qS5ZVAl9k1SW3YXITJhBLQJcAGVlr6T8CZkrWVWqfACvNQa4YAayWKX4s21ICrFSHXJ9pzmRplcZAAarobymKMo2d3IDJRZjmSwCWgHByFL3zTY6+RZuCAoICggKCAoICggKCAoICggKCAoICShRwGLBSg2Q1lYL9EPiilC1kbSQXYLqvSvdH6e4mgVL6XUptQ0CXAK4E9iyj2xJwI1BLII3aIasqRQmWADD1S/UJnJL1lv4mN2Aah5R6Rg0sSoQgEEzAUa4QaFQDu9I7NC8l0Evjl4tObNsfBVkioC+1Q/0SoCfQbfk+gVUp362z2VnvfJ3dr2hPUEBQQFBAUEBQQFBAUEBQQFBAUEBQQI0CSQKs1DBZQgl0SSlnCDju3r2b3VjJ7ZXunNK9VnK1JZBJwZjoPwK40l1VAqlUCKxROwRu6W4rATZy/yVrJAFcep8srVu2bGHrrCVoXblyJdchkGzpois+v6CAoICggKCAoICggKCAoICggKCAoICgwKtJgSQDVrIMSqCVXFgJREr3Vyn1DD2noD9kcZRS15B7MJXg4GC2ntL/E1AlEEu5Sul+LIFUKc0N1SfAK0W5JcsrgVYJxNIzsrRKrsJ6rKOv5ucSoxYUEBQQFBAUEBQQFBAUEBQQFBAUEBT471AgyYCVSEWusRTAR7pjScGBKN8qgUiK7kvurWRFrV27NoNXso6SO64asKS2yMJKbrAUbXjZsmX8HoFicj2+ffs2Tp8+bXYDJjdiutdq6V783/mMYqaCAoICggKCAoICggKCAoICggKCAoICrx8FnAJYbUErAdjGjRvjwoULHBGX/l23bl0Gl6tWreI7qvRvSnlDbsNkOaXfyAJLdSgdDYFVyqsqWVXp3iv9R+7HBHyltgjECrD6+jGmmJGggKCAoICggKCAoICggKCAoICggKCA0wArkZLAJ1k+yZpKQJMsqHSn9P/t3UFqKkEUhlE349ypIDhy7lZ1CW5C15AFOA5fQz/kjVKQ1OOZUxCaTspuPGTyc6vqdn86nTaPx2NTi5WWDZ/P52V/agG0amsB9nK5LHtfO2ip5b5VZwumh8Nhua5/f312FdcOWarNjUGAAAECBAgQIECAAAEC7yPwrYE1lqqkHx8fy37URntY9/v90q7ler0uAbZxPB6XljTtO/07sLantUOX1oBa8K2qer/fl2c3+l3V1Xqt2rP6Pv+QvgkBAgQIECBAgAABAgRWgW8PrOuDOxipA5SqrrYPtSDb/tJatmy32039VtdA2qFJtbxZ97uugfZ2uy1htj2xjaqpfb6QW6jtahAgQIAAAQIECBAgQIDAewr8WGCNaw2bLeFdW9d0mFLLgKuM1gKnsFrVdbfb/QmszV/b1rREeB0F1O5bLmwQIECAAAECBAgQIECAwHsL/GhgfaV7Pp+b2tNUeW2Z8FdHByp1ynAhVUX1q2rmESBAgAABAgQIECBA4P8XmBZYX6k6nKkqa9fC69oOpzmdDlxI7ad9r90bBAgQIECAAAECBAgQIPD7BP5JYP19zL4xAQIECBAgQIAAAQIECIwKCKyjYuYTIECAAAECBAgQIECAwBQBgXUKs5cQIECAAAECBAgQIECAwKiAwDoqZj4BAgQIECBAgAABAgQITBEQWKcwewkBAgQIECBAgAABAgQIjAoIrKNi5hMgQIAAAQIECBAgQIDAFAGBdQqzlxAgQIAAAQIECBAgQIDAqIDAOipmPgECBAgQIECAAAECBAhMERBYpzB7CQECBAgQIECAAAECBAiMCgiso2LmEyBAgAABAgQIECBAgMAUAYF1CrOXECBAgAABAgQIECBAgMCogMA6KmY+AQIECBAgQIAAAQIECEwREFinMHsJAQIECBAgQIAAAQIECIwKCKyjYuYTIECAAAECBAgQIECAwBSBT6vxHPC5KjNkAAAAAElFTkSuQmCC">
            <a:extLst>
              <a:ext uri="{FF2B5EF4-FFF2-40B4-BE49-F238E27FC236}">
                <a16:creationId xmlns:a16="http://schemas.microsoft.com/office/drawing/2014/main" id="{0D183B99-71B9-4942-8CF8-F493A2D7F1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18695F2-236A-449C-A20C-0B5EB6BEA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" y="2942109"/>
            <a:ext cx="9596292" cy="3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95FC2-E120-44F0-8E7C-29FE3472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kidSee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909D69-56DC-460B-BC5A-65040387D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1" y="1828800"/>
            <a:ext cx="4021089" cy="4191000"/>
          </a:xfrm>
        </p:spPr>
        <p:txBody>
          <a:bodyPr/>
          <a:lstStyle/>
          <a:p>
            <a:r>
              <a:rPr lang="nl-NL" dirty="0"/>
              <a:t>Presentatie op het Stadskantoor ‘s-Hertogenbosch </a:t>
            </a:r>
          </a:p>
          <a:p>
            <a:pPr marL="45720" indent="0">
              <a:buNone/>
            </a:pPr>
            <a:r>
              <a:rPr lang="nl-NL" dirty="0"/>
              <a:t>Januari 2018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4ADA53-72C4-4E43-900C-6F80A5E99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0" y="1700808"/>
            <a:ext cx="695814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kidSee 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nl-NL" dirty="0"/>
              <a:t>Brainstormsessie met team OO ‘</a:t>
            </a:r>
            <a:r>
              <a:rPr lang="nl-NL" dirty="0" err="1"/>
              <a:t>sH</a:t>
            </a:r>
            <a:endParaRPr lang="nl-NL" u="sng" dirty="0"/>
          </a:p>
          <a:p>
            <a:pPr lvl="1"/>
            <a:r>
              <a:rPr lang="nl-NL" dirty="0"/>
              <a:t>Design en ontwerp </a:t>
            </a:r>
          </a:p>
          <a:p>
            <a:pPr lvl="1"/>
            <a:r>
              <a:rPr lang="nl-NL" dirty="0"/>
              <a:t>De markt op gaan </a:t>
            </a:r>
          </a:p>
          <a:p>
            <a:pPr lvl="1"/>
            <a:r>
              <a:rPr lang="nl-NL" dirty="0"/>
              <a:t>Leerarrangement 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Ontwikkelingen: </a:t>
            </a:r>
          </a:p>
          <a:p>
            <a:pPr lvl="1"/>
            <a:r>
              <a:rPr lang="nl-NL" dirty="0"/>
              <a:t>Prototype in de maak: ICT-studenten </a:t>
            </a:r>
            <a:r>
              <a:rPr lang="nl-NL" dirty="0" err="1"/>
              <a:t>Avans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Leerarrangement rondom onderzoekend en ontwerpend leren, </a:t>
            </a:r>
            <a:r>
              <a:rPr lang="nl-NL" dirty="0" err="1"/>
              <a:t>kidsee</a:t>
            </a:r>
            <a:r>
              <a:rPr lang="nl-NL" dirty="0"/>
              <a:t> als middel</a:t>
            </a:r>
          </a:p>
          <a:p>
            <a:pPr lvl="1"/>
            <a:r>
              <a:rPr lang="nl-NL" dirty="0"/>
              <a:t>Pilots op scholen 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49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Techniek 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065212" y="1828800"/>
            <a:ext cx="4237112" cy="4191000"/>
          </a:xfrm>
        </p:spPr>
        <p:txBody>
          <a:bodyPr rtlCol="0"/>
          <a:lstStyle/>
          <a:p>
            <a:pPr rtl="0"/>
            <a:r>
              <a:rPr lang="nl-NL" dirty="0"/>
              <a:t>Netwerkbijeenkomst Techniek, zorg en betekenisvol onderwijs in februari 2018. 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984AF0-5A03-40FC-AEC5-7B990A188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1484784"/>
            <a:ext cx="6888742" cy="51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BA7EF-CA2C-4B7C-ACB5-1BA3436C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 </a:t>
            </a:r>
            <a:r>
              <a:rPr lang="en-GB" dirty="0"/>
              <a:t>Entrepreneurial Education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9B45B10-6401-47A0-A6F0-1F66F8720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373016" cy="4191000"/>
          </a:xfrm>
        </p:spPr>
        <p:txBody>
          <a:bodyPr/>
          <a:lstStyle/>
          <a:p>
            <a:r>
              <a:rPr lang="nl-NL" dirty="0"/>
              <a:t>Multiplier Event juni 2018</a:t>
            </a:r>
          </a:p>
          <a:p>
            <a:pPr lvl="1"/>
            <a:r>
              <a:rPr lang="nl-NL" dirty="0"/>
              <a:t>Pass2Work </a:t>
            </a:r>
          </a:p>
          <a:p>
            <a:pPr lvl="1"/>
            <a:r>
              <a:rPr lang="nl-NL" dirty="0" err="1"/>
              <a:t>InsideOut</a:t>
            </a:r>
            <a:r>
              <a:rPr lang="nl-NL" dirty="0"/>
              <a:t> </a:t>
            </a:r>
            <a:r>
              <a:rPr lang="nl-NL" dirty="0" err="1"/>
              <a:t>OutsideIn</a:t>
            </a:r>
            <a:endParaRPr lang="nl-NL" dirty="0"/>
          </a:p>
          <a:p>
            <a:pPr marL="365760" lvl="1" indent="0">
              <a:buNone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FC9F4BE-B698-40FA-BC46-4FEAA716E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46"/>
          <a:stretch/>
        </p:blipFill>
        <p:spPr>
          <a:xfrm>
            <a:off x="4459808" y="2132856"/>
            <a:ext cx="7560839" cy="45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6E98C-D527-4A9C-B600-2B388760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Vooruitblik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BD5AB2-944A-4118-86DA-0EFBCD0B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44824"/>
            <a:ext cx="4165104" cy="4174976"/>
          </a:xfrm>
        </p:spPr>
        <p:txBody>
          <a:bodyPr/>
          <a:lstStyle/>
          <a:p>
            <a:r>
              <a:rPr lang="nl-NL" dirty="0"/>
              <a:t>Nieuw project volgend schooljaar.</a:t>
            </a:r>
          </a:p>
          <a:p>
            <a:pPr marL="45720" indent="0">
              <a:buNone/>
            </a:pPr>
            <a:r>
              <a:rPr lang="nl-NL" dirty="0"/>
              <a:t>In projectgroep W&amp;T SSPOH scholen ‘s-Hertogenbosch </a:t>
            </a:r>
            <a:r>
              <a:rPr lang="nl-NL" dirty="0">
                <a:sym typeface="Wingdings" panose="05000000000000000000" pitchFamily="2" charset="2"/>
              </a:rPr>
              <a:t> doorgaande leerlijn techniek, scholen en bedrijven verbinden.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1E0F5B-3EE4-48BA-9EC2-3B81A8EA7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0" r="11010" b="3789"/>
          <a:stretch/>
        </p:blipFill>
        <p:spPr>
          <a:xfrm>
            <a:off x="5226819" y="2348880"/>
            <a:ext cx="6824141" cy="43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D82D0-C4D4-49FA-A34E-3C49E4C0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Dus…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C27AF8-B6B4-47F5-BBF4-65057757B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Ik blijf nog hangen bij OO ‘</a:t>
            </a:r>
            <a:r>
              <a:rPr lang="nl-NL" dirty="0" err="1"/>
              <a:t>sH</a:t>
            </a:r>
            <a:r>
              <a:rPr lang="nl-NL" dirty="0"/>
              <a:t>! </a:t>
            </a:r>
          </a:p>
          <a:p>
            <a:endParaRPr lang="nl-NL" dirty="0"/>
          </a:p>
          <a:p>
            <a:pPr marL="45720" indent="0">
              <a:buNone/>
            </a:pPr>
            <a:r>
              <a:rPr lang="nl-NL" dirty="0"/>
              <a:t>Waardevol: </a:t>
            </a:r>
          </a:p>
          <a:p>
            <a:r>
              <a:rPr lang="nl-NL" dirty="0"/>
              <a:t>Positieve energie </a:t>
            </a:r>
          </a:p>
          <a:p>
            <a:r>
              <a:rPr lang="nl-NL" dirty="0"/>
              <a:t>Uitdagingen </a:t>
            </a:r>
          </a:p>
          <a:p>
            <a:r>
              <a:rPr lang="nl-NL" dirty="0"/>
              <a:t>Netwerk vergroten</a:t>
            </a:r>
          </a:p>
          <a:p>
            <a:r>
              <a:rPr lang="nl-NL" dirty="0"/>
              <a:t>Persoonlijke ontwikkeling </a:t>
            </a:r>
          </a:p>
          <a:p>
            <a:r>
              <a:rPr lang="nl-NL" dirty="0"/>
              <a:t>Geweldig team </a:t>
            </a:r>
          </a:p>
        </p:txBody>
      </p:sp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8A69B3FD-E068-4705-916F-6869D1B3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24" y="2204864"/>
            <a:ext cx="673758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akelijk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242_TF02895266" id="{F45663CD-3B7D-4CA1-A722-F54718BFCDED}" vid="{68C18BA5-6162-48F2-85C4-389DE505F1B0}"/>
    </a:ext>
  </a:extLst>
</a:theme>
</file>

<file path=ppt/theme/theme2.xml><?xml version="1.0" encoding="utf-8"?>
<a:theme xmlns:a="http://schemas.openxmlformats.org/drawingml/2006/main" name="Office-thema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http://purl.org/dc/elements/1.1/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170</Words>
  <Application>Microsoft Office PowerPoint</Application>
  <PresentationFormat>Aangepast</PresentationFormat>
  <Paragraphs>50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Franklin Gothic Medium</vt:lpstr>
      <vt:lpstr>Wingdings</vt:lpstr>
      <vt:lpstr>Zakelijk contrast 16x9</vt:lpstr>
      <vt:lpstr>Stage bij OO’sH </vt:lpstr>
      <vt:lpstr>Projecten </vt:lpstr>
      <vt:lpstr>kidSee </vt:lpstr>
      <vt:lpstr>kidSee </vt:lpstr>
      <vt:lpstr>kidSee </vt:lpstr>
      <vt:lpstr>Techniek </vt:lpstr>
      <vt:lpstr>Workshop Entrepreneurial Education</vt:lpstr>
      <vt:lpstr>Vooruitblik</vt:lpstr>
      <vt:lpstr>Dus…</vt:lpstr>
      <vt:lpstr>Hebben jullie vragen of opmerkingen?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bij OO’sH</dc:title>
  <dc:creator>apolline mol</dc:creator>
  <cp:lastModifiedBy>Charlotte -</cp:lastModifiedBy>
  <cp:revision>8</cp:revision>
  <dcterms:created xsi:type="dcterms:W3CDTF">2018-06-21T21:30:58Z</dcterms:created>
  <dcterms:modified xsi:type="dcterms:W3CDTF">2018-06-22T11:42:19Z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