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3" r:id="rId2"/>
    <p:sldId id="262" r:id="rId3"/>
    <p:sldId id="286" r:id="rId4"/>
    <p:sldId id="278" r:id="rId5"/>
    <p:sldId id="287" r:id="rId6"/>
    <p:sldId id="288" r:id="rId7"/>
    <p:sldId id="290" r:id="rId8"/>
    <p:sldId id="291" r:id="rId9"/>
    <p:sldId id="277" r:id="rId10"/>
    <p:sldId id="282" r:id="rId11"/>
    <p:sldId id="285" r:id="rId12"/>
    <p:sldId id="292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651D53-F278-4D41-8B08-5DA14EFEE8BA}" v="2206" dt="2018-06-22T08:53:01.977"/>
    <p1510:client id="{3AA191BA-4D2A-4B67-80FA-AB68608EF706}" v="455" dt="2018-06-22T11:34:41.829"/>
    <p1510:client id="{65BE19CE-B2E3-4C48-9630-0959EEC37E7C}" v="25" dt="2018-06-22T11:42:02.2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57196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8ED49-63BF-4CD5-8540-08F7E985F01C}" type="datetimeFigureOut">
              <a:rPr lang="nl-NL" smtClean="0"/>
              <a:t>22-6-2018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97A3B-E229-43BB-82D8-37DA739D56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2547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97A3B-E229-43BB-82D8-37DA739D561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4857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Nu </a:t>
            </a:r>
            <a:r>
              <a:rPr lang="en-GB" dirty="0" err="1"/>
              <a:t>nog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leeg</a:t>
            </a:r>
            <a:r>
              <a:rPr lang="en-GB" dirty="0"/>
              <a:t> canvas… </a:t>
            </a:r>
            <a:r>
              <a:rPr lang="en-GB" dirty="0" err="1"/>
              <a:t>vandaar</a:t>
            </a:r>
            <a:r>
              <a:rPr lang="en-GB" dirty="0"/>
              <a:t> de </a:t>
            </a:r>
            <a:r>
              <a:rPr lang="en-GB" dirty="0" err="1"/>
              <a:t>foto</a:t>
            </a:r>
            <a:r>
              <a:rPr lang="en-GB" dirty="0"/>
              <a:t> ;-)</a:t>
            </a:r>
          </a:p>
          <a:p>
            <a:r>
              <a:rPr lang="en-GB" dirty="0"/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97A3B-E229-43BB-82D8-37DA739D5613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5948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Nu </a:t>
            </a:r>
            <a:r>
              <a:rPr lang="en-GB" dirty="0" err="1"/>
              <a:t>nog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leeg</a:t>
            </a:r>
            <a:r>
              <a:rPr lang="en-GB" dirty="0"/>
              <a:t> canvas… </a:t>
            </a:r>
            <a:r>
              <a:rPr lang="en-GB" dirty="0" err="1"/>
              <a:t>vandaar</a:t>
            </a:r>
            <a:r>
              <a:rPr lang="en-GB" dirty="0"/>
              <a:t> de </a:t>
            </a:r>
            <a:r>
              <a:rPr lang="en-GB" dirty="0" err="1"/>
              <a:t>foto</a:t>
            </a:r>
            <a:r>
              <a:rPr lang="en-GB" dirty="0"/>
              <a:t> ;-)</a:t>
            </a:r>
          </a:p>
          <a:p>
            <a:r>
              <a:rPr lang="en-GB" dirty="0"/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97A3B-E229-43BB-82D8-37DA739D561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2487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Nu </a:t>
            </a:r>
            <a:r>
              <a:rPr lang="en-GB" dirty="0" err="1"/>
              <a:t>nog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leeg</a:t>
            </a:r>
            <a:r>
              <a:rPr lang="en-GB" dirty="0"/>
              <a:t> canvas… </a:t>
            </a:r>
            <a:r>
              <a:rPr lang="en-GB" dirty="0" err="1"/>
              <a:t>vandaar</a:t>
            </a:r>
            <a:r>
              <a:rPr lang="en-GB" dirty="0"/>
              <a:t> de </a:t>
            </a:r>
            <a:r>
              <a:rPr lang="en-GB" dirty="0" err="1"/>
              <a:t>foto</a:t>
            </a:r>
            <a:r>
              <a:rPr lang="en-GB" dirty="0"/>
              <a:t> ;-)</a:t>
            </a:r>
          </a:p>
          <a:p>
            <a:r>
              <a:rPr lang="en-GB" dirty="0"/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97A3B-E229-43BB-82D8-37DA739D561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5754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Nu </a:t>
            </a:r>
            <a:r>
              <a:rPr lang="en-GB" dirty="0" err="1"/>
              <a:t>nog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leeg</a:t>
            </a:r>
            <a:r>
              <a:rPr lang="en-GB" dirty="0"/>
              <a:t> canvas… </a:t>
            </a:r>
            <a:r>
              <a:rPr lang="en-GB" dirty="0" err="1"/>
              <a:t>vandaar</a:t>
            </a:r>
            <a:r>
              <a:rPr lang="en-GB" dirty="0"/>
              <a:t> de </a:t>
            </a:r>
            <a:r>
              <a:rPr lang="en-GB" dirty="0" err="1"/>
              <a:t>foto</a:t>
            </a:r>
            <a:r>
              <a:rPr lang="en-GB" dirty="0"/>
              <a:t> ;-)</a:t>
            </a:r>
          </a:p>
          <a:p>
            <a:r>
              <a:rPr lang="en-GB" dirty="0"/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97A3B-E229-43BB-82D8-37DA739D561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8163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Nu </a:t>
            </a:r>
            <a:r>
              <a:rPr lang="en-GB" dirty="0" err="1"/>
              <a:t>nog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leeg</a:t>
            </a:r>
            <a:r>
              <a:rPr lang="en-GB" dirty="0"/>
              <a:t> canvas… </a:t>
            </a:r>
            <a:r>
              <a:rPr lang="en-GB" dirty="0" err="1"/>
              <a:t>vandaar</a:t>
            </a:r>
            <a:r>
              <a:rPr lang="en-GB" dirty="0"/>
              <a:t> de </a:t>
            </a:r>
            <a:r>
              <a:rPr lang="en-GB" dirty="0" err="1"/>
              <a:t>foto</a:t>
            </a:r>
            <a:r>
              <a:rPr lang="en-GB" dirty="0"/>
              <a:t> ;-)</a:t>
            </a:r>
          </a:p>
          <a:p>
            <a:r>
              <a:rPr lang="en-GB" dirty="0"/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97A3B-E229-43BB-82D8-37DA739D561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7123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Nu </a:t>
            </a:r>
            <a:r>
              <a:rPr lang="en-GB" dirty="0" err="1"/>
              <a:t>nog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leeg</a:t>
            </a:r>
            <a:r>
              <a:rPr lang="en-GB" dirty="0"/>
              <a:t> canvas… </a:t>
            </a:r>
            <a:r>
              <a:rPr lang="en-GB" dirty="0" err="1"/>
              <a:t>vandaar</a:t>
            </a:r>
            <a:r>
              <a:rPr lang="en-GB" dirty="0"/>
              <a:t> de </a:t>
            </a:r>
            <a:r>
              <a:rPr lang="en-GB" dirty="0" err="1"/>
              <a:t>foto</a:t>
            </a:r>
            <a:r>
              <a:rPr lang="en-GB" dirty="0"/>
              <a:t> ;-)</a:t>
            </a:r>
          </a:p>
          <a:p>
            <a:r>
              <a:rPr lang="en-GB" dirty="0"/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97A3B-E229-43BB-82D8-37DA739D561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0101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Nu </a:t>
            </a:r>
            <a:r>
              <a:rPr lang="en-GB" dirty="0" err="1"/>
              <a:t>nog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leeg</a:t>
            </a:r>
            <a:r>
              <a:rPr lang="en-GB" dirty="0"/>
              <a:t> canvas… </a:t>
            </a:r>
            <a:r>
              <a:rPr lang="en-GB" dirty="0" err="1"/>
              <a:t>vandaar</a:t>
            </a:r>
            <a:r>
              <a:rPr lang="en-GB" dirty="0"/>
              <a:t> de </a:t>
            </a:r>
            <a:r>
              <a:rPr lang="en-GB" dirty="0" err="1"/>
              <a:t>foto</a:t>
            </a:r>
            <a:r>
              <a:rPr lang="en-GB" dirty="0"/>
              <a:t> ;-)</a:t>
            </a:r>
          </a:p>
          <a:p>
            <a:r>
              <a:rPr lang="en-GB" dirty="0"/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97A3B-E229-43BB-82D8-37DA739D5613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9692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Nu </a:t>
            </a:r>
            <a:r>
              <a:rPr lang="en-GB" dirty="0" err="1"/>
              <a:t>nog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leeg</a:t>
            </a:r>
            <a:r>
              <a:rPr lang="en-GB" dirty="0"/>
              <a:t> canvas… </a:t>
            </a:r>
            <a:r>
              <a:rPr lang="en-GB" dirty="0" err="1"/>
              <a:t>vandaar</a:t>
            </a:r>
            <a:r>
              <a:rPr lang="en-GB" dirty="0"/>
              <a:t> de </a:t>
            </a:r>
            <a:r>
              <a:rPr lang="en-GB" dirty="0" err="1"/>
              <a:t>foto</a:t>
            </a:r>
            <a:r>
              <a:rPr lang="en-GB" dirty="0"/>
              <a:t> ;-)</a:t>
            </a:r>
          </a:p>
          <a:p>
            <a:r>
              <a:rPr lang="en-GB" dirty="0"/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97A3B-E229-43BB-82D8-37DA739D5613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7246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Nu </a:t>
            </a:r>
            <a:r>
              <a:rPr lang="en-GB" dirty="0" err="1"/>
              <a:t>nog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leeg</a:t>
            </a:r>
            <a:r>
              <a:rPr lang="en-GB" dirty="0"/>
              <a:t> canvas… </a:t>
            </a:r>
            <a:r>
              <a:rPr lang="en-GB" dirty="0" err="1"/>
              <a:t>vandaar</a:t>
            </a:r>
            <a:r>
              <a:rPr lang="en-GB" dirty="0"/>
              <a:t> de </a:t>
            </a:r>
            <a:r>
              <a:rPr lang="en-GB" dirty="0" err="1"/>
              <a:t>foto</a:t>
            </a:r>
            <a:r>
              <a:rPr lang="en-GB" dirty="0"/>
              <a:t> ;-)</a:t>
            </a:r>
          </a:p>
          <a:p>
            <a:r>
              <a:rPr lang="en-GB" dirty="0"/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97A3B-E229-43BB-82D8-37DA739D5613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1055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4D3365-522A-41D6-A217-BA2E210B9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1918AEC-EE3E-46FD-A7DC-24190B795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6F4C2F-F2A1-4942-A792-A5C7422AA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62C8-8281-4F45-B46E-27A6E7953E40}" type="datetimeFigureOut">
              <a:rPr lang="nl-NL" smtClean="0"/>
              <a:t>22-6-2018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B5EC3A3-D75D-46B2-8247-D7950D731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129AC55-2337-4A17-A65F-E04B73AEF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7D99-E988-4D3F-852E-85FEBC2927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8069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F8683-F464-49CE-8AB8-7845461AD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E4AFB93-6DBA-4655-8D49-5A51F79C1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C1AB76-09CC-45BD-9A84-FF5AF6DA5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62C8-8281-4F45-B46E-27A6E7953E40}" type="datetimeFigureOut">
              <a:rPr lang="nl-NL" smtClean="0"/>
              <a:t>22-6-2018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7AFAFF-34BD-45E3-808D-AD35E8ABB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2C80D7-0D34-45FC-AAA7-80C13E333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7D99-E988-4D3F-852E-85FEBC2927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17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A1D46AD-D04D-4ECB-BB98-7C0D3DBB8E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614ED84-9F77-43CC-B082-D26321F9C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AF56FB-A341-4470-8DE1-E42B3C1D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62C8-8281-4F45-B46E-27A6E7953E40}" type="datetimeFigureOut">
              <a:rPr lang="nl-NL" smtClean="0"/>
              <a:t>22-6-2018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70BC914-E329-45D9-B78E-EFCE4CA93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1D46A30-61BB-418C-B3FF-EB5BAFA2F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7D99-E988-4D3F-852E-85FEBC2927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9580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A9113F-DF5C-40F2-92BE-41A84ECEF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92BB5A-E1B5-4C07-860C-896647DC6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074D5C-92D8-4CA9-B4FE-42EF985B3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62C8-8281-4F45-B46E-27A6E7953E40}" type="datetimeFigureOut">
              <a:rPr lang="nl-NL" smtClean="0"/>
              <a:t>22-6-2018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4659193-186B-4B9F-A288-7C8E79243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87C440-F8D7-42F7-BF45-7DC7F4BD6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7D99-E988-4D3F-852E-85FEBC2927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2406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9A911A-47C0-4B7F-A190-BDAD678C4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7774A9B-C96F-49AB-A763-DDE36CC58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37B966-8D8C-45E1-80C5-4EE3D6C7D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62C8-8281-4F45-B46E-27A6E7953E40}" type="datetimeFigureOut">
              <a:rPr lang="nl-NL" smtClean="0"/>
              <a:t>22-6-2018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B3F020-8CB1-48AB-8C88-2D71F66E3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621687-D894-4094-B7CD-F4FCB58DF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7D99-E988-4D3F-852E-85FEBC2927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5022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D51CDB-A02B-4A31-A92B-493ED17FB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7D3736-489D-4099-9E1A-98977F742D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800F103-6510-4063-86B4-C1D849368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86D1979-B70F-4767-96D3-626C0E2BD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62C8-8281-4F45-B46E-27A6E7953E40}" type="datetimeFigureOut">
              <a:rPr lang="nl-NL" smtClean="0"/>
              <a:t>22-6-2018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9ABD81C-7E96-4EB4-8B07-FB4542D67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CF5AF41-2538-499E-99A3-851C9390E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7D99-E988-4D3F-852E-85FEBC2927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4216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72F4A-73C1-479C-9044-C7CAEFC43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E863438-2072-4D3D-A3FC-158DA8B0B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F50A15B-351A-4A81-83C7-6FE95AB0B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EB0D7B6-B062-40E9-808B-0AD15B871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F43EF77-6C75-47BE-916E-292FF6A2B1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32927D-AE7E-4348-BE73-E394CD02F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62C8-8281-4F45-B46E-27A6E7953E40}" type="datetimeFigureOut">
              <a:rPr lang="nl-NL" smtClean="0"/>
              <a:t>22-6-2018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05E221D-85C6-45B5-9BF6-DFB139D26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AA9978E-C7D4-4AA7-98E6-410FF93D1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7D99-E988-4D3F-852E-85FEBC2927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7248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54E185-FBA9-4EB4-BA1C-9C8CA02F7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D906CA0-1B53-4038-AE52-FDAACC33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62C8-8281-4F45-B46E-27A6E7953E40}" type="datetimeFigureOut">
              <a:rPr lang="nl-NL" smtClean="0"/>
              <a:t>22-6-2018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7813368-D332-4C4F-88A4-AA84AE561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20BD660-4B9E-4FC6-920F-1FA02CF0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7D99-E988-4D3F-852E-85FEBC2927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2319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0E2CDF7-AE2B-40C0-A6FD-4B3FE0BD9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62C8-8281-4F45-B46E-27A6E7953E40}" type="datetimeFigureOut">
              <a:rPr lang="nl-NL" smtClean="0"/>
              <a:t>22-6-2018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D75528A-2879-4421-912B-5A1D34285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1BBF039-C01C-486D-87FE-CA5B25970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7D99-E988-4D3F-852E-85FEBC2927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429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C198C2-9524-42D3-81AA-B24C98AB9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54E8B5-F2A6-49F0-9100-767471323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587F7C2-8A51-4155-B91C-FC645451F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1E62287-3ECD-40E8-9D6B-3C9BEDFD8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62C8-8281-4F45-B46E-27A6E7953E40}" type="datetimeFigureOut">
              <a:rPr lang="nl-NL" smtClean="0"/>
              <a:t>22-6-2018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A3BA131-E76C-484B-868A-E266100FB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312DB89-23AB-4CB8-B969-740AACDD6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7D99-E988-4D3F-852E-85FEBC2927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1580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73C7F1-7DFC-4603-A1A5-140CB2577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A610B9E-9E5A-4C44-93E8-CB56E82E2F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C0DC412-44B5-40A9-87B6-E3711389B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E54DB71-E843-458C-9963-1B59D11D4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62C8-8281-4F45-B46E-27A6E7953E40}" type="datetimeFigureOut">
              <a:rPr lang="nl-NL" smtClean="0"/>
              <a:t>22-6-2018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4DE9D4B-20EF-4A11-A9B3-69C9F4E01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E923B29-DB10-41EA-9C42-821424527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7D99-E988-4D3F-852E-85FEBC2927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3691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684C713-0B78-486C-A9A8-E9AE00D1F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D5FE3EE-C249-438F-9883-DAC668936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36BEC6A-16E6-44C3-BD36-32C8A4B9C4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262C8-8281-4F45-B46E-27A6E7953E40}" type="datetimeFigureOut">
              <a:rPr lang="nl-NL" smtClean="0"/>
              <a:t>22-6-2018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C278B6-0E08-4045-949B-A7BBC888B7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6F3B681-5D9D-4512-8C7C-670A3C746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37D99-E988-4D3F-852E-85FEBC2927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971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ve.google.com/drive/folders/1rR5ckirTGMlYyvdOufhjAY51SE270V6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nl/maps/place/46%C2%B045'53.3%22N+23%C2%B041'14.2%22E/@46.7643979,23.6570281,13.71z/data=!4m14!1m7!3m6!1s0x47490c9b6f1b17cf:0xc9f33ee58178fb58!2sStrada+Platanilor,+Cluj-Napoca+400000,+Roemeni%C3%AB!3b1!8m2!3d46.7791089!4d23.6756131!3m5!1s0x47490cbc6088550f:0x1c291b9873e1aeb4!7e2!8m2!3d46.764804!4d23.687262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nl/maps/place/46%C2%B045'53.3%22N+23%C2%B041'14.2%22E/@46.7643979,23.6570281,13.71z/data=!4m14!1m7!3m6!1s0x47490c9b6f1b17cf:0xc9f33ee58178fb58!2sStrada+Platanilor,+Cluj-Napoca+400000,+Roemeni%C3%AB!3b1!8m2!3d46.7791089!4d23.6756131!3m5!1s0x47490cbc6088550f:0x1c291b9873e1aeb4!7e2!8m2!3d46.764804!4d23.687262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EED002-CBEB-4306-8275-59F20F113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nl-NL" b="1" dirty="0"/>
              <a:t>		Waar krijg jij energie van?</a:t>
            </a:r>
          </a:p>
        </p:txBody>
      </p:sp>
    </p:spTree>
    <p:extLst>
      <p:ext uri="{BB962C8B-B14F-4D97-AF65-F5344CB8AC3E}">
        <p14:creationId xmlns:p14="http://schemas.microsoft.com/office/powerpoint/2010/main" val="2247117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oto van Asociatia Preventis.">
            <a:extLst>
              <a:ext uri="{FF2B5EF4-FFF2-40B4-BE49-F238E27FC236}">
                <a16:creationId xmlns:a16="http://schemas.microsoft.com/office/drawing/2014/main" id="{797CA301-C1A3-4175-8836-11EBDD644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716" y="0"/>
            <a:ext cx="90432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A7BABB72-5FE5-4B47-ADEE-B0CCD3241503}"/>
              </a:ext>
            </a:extLst>
          </p:cNvPr>
          <p:cNvSpPr/>
          <p:nvPr/>
        </p:nvSpPr>
        <p:spPr>
          <a:xfrm>
            <a:off x="-290189" y="1259982"/>
            <a:ext cx="5874243" cy="5874243"/>
          </a:xfrm>
          <a:prstGeom prst="ellipse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03AC5D3-F187-4FE7-98F7-BECC906E7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119" y="2111176"/>
            <a:ext cx="3715626" cy="891173"/>
          </a:xfrm>
        </p:spPr>
        <p:txBody>
          <a:bodyPr>
            <a:normAutofit/>
          </a:bodyPr>
          <a:lstStyle/>
          <a:p>
            <a:r>
              <a:rPr lang="nl-NL" sz="3600" b="1" dirty="0" err="1"/>
              <a:t>NGO’s</a:t>
            </a:r>
            <a:endParaRPr lang="nl-NL" sz="3600" b="1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E3495D8-55F8-49FB-BF40-B4449DC6163D}"/>
              </a:ext>
            </a:extLst>
          </p:cNvPr>
          <p:cNvSpPr txBox="1"/>
          <p:nvPr/>
        </p:nvSpPr>
        <p:spPr>
          <a:xfrm>
            <a:off x="541468" y="3009901"/>
            <a:ext cx="44401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non governmental</a:t>
            </a:r>
          </a:p>
          <a:p>
            <a:pPr lvl="1"/>
            <a:r>
              <a:rPr lang="en-GB" dirty="0"/>
              <a:t>Organizations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 err="1"/>
              <a:t>ProRomi</a:t>
            </a:r>
            <a:r>
              <a:rPr lang="nl-NL" dirty="0"/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NL" dirty="0"/>
              <a:t>Cluj-Napoca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NL" dirty="0"/>
              <a:t>Tinca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NL" dirty="0"/>
              <a:t>Oradea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 err="1"/>
              <a:t>Preventis</a:t>
            </a:r>
            <a:endParaRPr lang="nl-NL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NL" dirty="0"/>
              <a:t>Verslavingen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NL" dirty="0"/>
              <a:t>Cursussen NL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NL" dirty="0"/>
              <a:t>School</a:t>
            </a:r>
          </a:p>
          <a:p>
            <a:pPr lvl="1"/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Start zonder </a:t>
            </a:r>
          </a:p>
          <a:p>
            <a:pPr lvl="1"/>
            <a:r>
              <a:rPr lang="nl-NL" dirty="0"/>
              <a:t>Financiering</a:t>
            </a:r>
          </a:p>
          <a:p>
            <a:pPr lvl="1"/>
            <a:r>
              <a:rPr lang="nl-NL" dirty="0"/>
              <a:t>en met passie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4104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2F7BE69-248C-46F3-B901-6BDC451D6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989" y="0"/>
            <a:ext cx="8590059" cy="6858000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A7BABB72-5FE5-4B47-ADEE-B0CCD3241503}"/>
              </a:ext>
            </a:extLst>
          </p:cNvPr>
          <p:cNvSpPr/>
          <p:nvPr/>
        </p:nvSpPr>
        <p:spPr>
          <a:xfrm>
            <a:off x="-290189" y="1259982"/>
            <a:ext cx="5874243" cy="5874243"/>
          </a:xfrm>
          <a:prstGeom prst="ellipse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03AC5D3-F187-4FE7-98F7-BECC906E7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119" y="2111176"/>
            <a:ext cx="3715626" cy="891173"/>
          </a:xfrm>
        </p:spPr>
        <p:txBody>
          <a:bodyPr>
            <a:normAutofit fontScale="90000"/>
          </a:bodyPr>
          <a:lstStyle/>
          <a:p>
            <a:r>
              <a:rPr lang="nl-NL" sz="3600" b="1" dirty="0"/>
              <a:t>Wat is nou echt belangrijk?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E3495D8-55F8-49FB-BF40-B4449DC6163D}"/>
              </a:ext>
            </a:extLst>
          </p:cNvPr>
          <p:cNvSpPr txBox="1"/>
          <p:nvPr/>
        </p:nvSpPr>
        <p:spPr>
          <a:xfrm>
            <a:off x="541468" y="3009901"/>
            <a:ext cx="44401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Waardeer wat je hebt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Denk buiten de kaders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Ga er voor met passie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Volg je dromen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Bij Ondernemend Onderwijs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379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2F7BE69-248C-46F3-B901-6BDC451D6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989" y="0"/>
            <a:ext cx="8590059" cy="6858000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A7BABB72-5FE5-4B47-ADEE-B0CCD3241503}"/>
              </a:ext>
            </a:extLst>
          </p:cNvPr>
          <p:cNvSpPr/>
          <p:nvPr/>
        </p:nvSpPr>
        <p:spPr>
          <a:xfrm>
            <a:off x="-290189" y="1259982"/>
            <a:ext cx="5874243" cy="5874243"/>
          </a:xfrm>
          <a:prstGeom prst="ellipse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03AC5D3-F187-4FE7-98F7-BECC906E7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119" y="2111176"/>
            <a:ext cx="3715626" cy="891173"/>
          </a:xfrm>
        </p:spPr>
        <p:txBody>
          <a:bodyPr>
            <a:normAutofit fontScale="90000"/>
          </a:bodyPr>
          <a:lstStyle/>
          <a:p>
            <a:r>
              <a:rPr lang="nl-NL" sz="3600" b="1" dirty="0"/>
              <a:t>Geniet van de kleine dingen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E3495D8-55F8-49FB-BF40-B4449DC6163D}"/>
              </a:ext>
            </a:extLst>
          </p:cNvPr>
          <p:cNvSpPr txBox="1"/>
          <p:nvPr/>
        </p:nvSpPr>
        <p:spPr>
          <a:xfrm>
            <a:off x="541468" y="3009901"/>
            <a:ext cx="44401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>
                <a:hlinkClick r:id="rId4"/>
              </a:rPr>
              <a:t>Highfives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YDXJ0737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3743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D5FFE24B-66F6-48DD-8F70-45DFA399D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169" y="-1"/>
            <a:ext cx="9096831" cy="6869927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A7BABB72-5FE5-4B47-ADEE-B0CCD3241503}"/>
              </a:ext>
            </a:extLst>
          </p:cNvPr>
          <p:cNvSpPr/>
          <p:nvPr/>
        </p:nvSpPr>
        <p:spPr>
          <a:xfrm>
            <a:off x="-290189" y="1259982"/>
            <a:ext cx="5874243" cy="5874243"/>
          </a:xfrm>
          <a:prstGeom prst="ellipse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03AC5D3-F187-4FE7-98F7-BECC906E7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740" y="3751516"/>
            <a:ext cx="3578384" cy="891173"/>
          </a:xfrm>
        </p:spPr>
        <p:txBody>
          <a:bodyPr>
            <a:noAutofit/>
          </a:bodyPr>
          <a:lstStyle/>
          <a:p>
            <a:pPr algn="ctr"/>
            <a:r>
              <a:rPr lang="en-GB" sz="6000" dirty="0"/>
              <a:t>PEPIJN GIESBERS</a:t>
            </a:r>
            <a:br>
              <a:rPr lang="en-GB" sz="6000" dirty="0"/>
            </a:br>
            <a:br>
              <a:rPr lang="en-GB" sz="2400" dirty="0"/>
            </a:br>
            <a:r>
              <a:rPr lang="en-GB" sz="2400" dirty="0"/>
              <a:t>22-06-2018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926991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D2459FCF-7BD3-4B94-BF61-EFA139653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008" y="-627"/>
            <a:ext cx="9090991" cy="6858627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A7BABB72-5FE5-4B47-ADEE-B0CCD3241503}"/>
              </a:ext>
            </a:extLst>
          </p:cNvPr>
          <p:cNvSpPr/>
          <p:nvPr/>
        </p:nvSpPr>
        <p:spPr>
          <a:xfrm>
            <a:off x="-290189" y="1259982"/>
            <a:ext cx="5874243" cy="5874243"/>
          </a:xfrm>
          <a:prstGeom prst="ellipse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03AC5D3-F187-4FE7-98F7-BECC906E7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119" y="2111176"/>
            <a:ext cx="3715626" cy="891173"/>
          </a:xfrm>
        </p:spPr>
        <p:txBody>
          <a:bodyPr>
            <a:normAutofit/>
          </a:bodyPr>
          <a:lstStyle/>
          <a:p>
            <a:r>
              <a:rPr lang="nl-NL" sz="3600" b="1" dirty="0"/>
              <a:t>Ik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E3495D8-55F8-49FB-BF40-B4449DC6163D}"/>
              </a:ext>
            </a:extLst>
          </p:cNvPr>
          <p:cNvSpPr txBox="1"/>
          <p:nvPr/>
        </p:nvSpPr>
        <p:spPr>
          <a:xfrm>
            <a:off x="541468" y="3009901"/>
            <a:ext cx="44401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Culturele </a:t>
            </a:r>
          </a:p>
          <a:p>
            <a:r>
              <a:rPr lang="nl-NL" dirty="0"/>
              <a:t>maatschappelijke vorming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Inspireren, motiveren, </a:t>
            </a:r>
          </a:p>
          <a:p>
            <a:r>
              <a:rPr lang="nl-NL" dirty="0"/>
              <a:t>informeren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Verhaal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impact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persoonlijke ontwikkeling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 studierichting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2718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9E8C612-5BA2-4D21-9CEB-193D84FF37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179" y="8164"/>
            <a:ext cx="10312782" cy="6858000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A7BABB72-5FE5-4B47-ADEE-B0CCD3241503}"/>
              </a:ext>
            </a:extLst>
          </p:cNvPr>
          <p:cNvSpPr/>
          <p:nvPr/>
        </p:nvSpPr>
        <p:spPr>
          <a:xfrm>
            <a:off x="-290189" y="1259982"/>
            <a:ext cx="5874243" cy="5874243"/>
          </a:xfrm>
          <a:prstGeom prst="ellipse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03AC5D3-F187-4FE7-98F7-BECC906E7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119" y="2111176"/>
            <a:ext cx="3715626" cy="891173"/>
          </a:xfrm>
        </p:spPr>
        <p:txBody>
          <a:bodyPr>
            <a:normAutofit/>
          </a:bodyPr>
          <a:lstStyle/>
          <a:p>
            <a:r>
              <a:rPr lang="nl-NL" sz="3600" b="1" dirty="0"/>
              <a:t>Feedback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E3495D8-55F8-49FB-BF40-B4449DC6163D}"/>
              </a:ext>
            </a:extLst>
          </p:cNvPr>
          <p:cNvSpPr txBox="1"/>
          <p:nvPr/>
        </p:nvSpPr>
        <p:spPr>
          <a:xfrm>
            <a:off x="541468" y="3009901"/>
            <a:ext cx="44401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Houding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Stemgebruik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Verhaal (inhoudelijk en</a:t>
            </a:r>
          </a:p>
          <a:p>
            <a:r>
              <a:rPr lang="nl-NL" dirty="0"/>
              <a:t>	    gevoel)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6172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al 8">
            <a:extLst>
              <a:ext uri="{FF2B5EF4-FFF2-40B4-BE49-F238E27FC236}">
                <a16:creationId xmlns:a16="http://schemas.microsoft.com/office/drawing/2014/main" id="{A7BABB72-5FE5-4B47-ADEE-B0CCD3241503}"/>
              </a:ext>
            </a:extLst>
          </p:cNvPr>
          <p:cNvSpPr/>
          <p:nvPr/>
        </p:nvSpPr>
        <p:spPr>
          <a:xfrm>
            <a:off x="-290189" y="1259982"/>
            <a:ext cx="5874243" cy="5874243"/>
          </a:xfrm>
          <a:prstGeom prst="ellipse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03AC5D3-F187-4FE7-98F7-BECC906E7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119" y="2111176"/>
            <a:ext cx="3715626" cy="891173"/>
          </a:xfrm>
        </p:spPr>
        <p:txBody>
          <a:bodyPr>
            <a:normAutofit/>
          </a:bodyPr>
          <a:lstStyle/>
          <a:p>
            <a:r>
              <a:rPr lang="nl-NL" sz="3600" b="1" dirty="0"/>
              <a:t>Roemenië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E3495D8-55F8-49FB-BF40-B4449DC6163D}"/>
              </a:ext>
            </a:extLst>
          </p:cNvPr>
          <p:cNvSpPr txBox="1"/>
          <p:nvPr/>
        </p:nvSpPr>
        <p:spPr>
          <a:xfrm>
            <a:off x="541468" y="3009901"/>
            <a:ext cx="44401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Wat? </a:t>
            </a:r>
            <a:r>
              <a:rPr lang="nl-NL" dirty="0"/>
              <a:t>Studiereis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Wie? </a:t>
            </a:r>
            <a:r>
              <a:rPr lang="nl-NL" dirty="0"/>
              <a:t>ASH &amp; ASB, 2</a:t>
            </a:r>
            <a:r>
              <a:rPr lang="nl-NL" baseline="30000" dirty="0"/>
              <a:t>de</a:t>
            </a:r>
            <a:r>
              <a:rPr lang="nl-NL" dirty="0"/>
              <a:t> </a:t>
            </a:r>
            <a:r>
              <a:rPr lang="nl-NL" dirty="0" err="1"/>
              <a:t>tm</a:t>
            </a:r>
            <a:r>
              <a:rPr lang="nl-NL" dirty="0"/>
              <a:t> 4</a:t>
            </a:r>
            <a:r>
              <a:rPr lang="nl-NL" baseline="30000" dirty="0"/>
              <a:t>de</a:t>
            </a:r>
            <a:r>
              <a:rPr lang="nl-NL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Waar? </a:t>
            </a:r>
            <a:r>
              <a:rPr lang="nl-NL" dirty="0"/>
              <a:t>Cluj-Napoca</a:t>
            </a:r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Wanneer? </a:t>
            </a:r>
            <a:r>
              <a:rPr lang="nl-NL" dirty="0"/>
              <a:t>23 </a:t>
            </a:r>
            <a:r>
              <a:rPr lang="nl-NL" dirty="0" err="1"/>
              <a:t>tm</a:t>
            </a:r>
            <a:r>
              <a:rPr lang="nl-NL" dirty="0"/>
              <a:t> 27 januari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Waarom?</a:t>
            </a:r>
            <a:r>
              <a:rPr lang="nl-NL" dirty="0"/>
              <a:t> Perspectief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Waarom ik?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Ervaren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Avonturen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Uitdagingen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Verbazen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Niet veroordelen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8639347-16B6-4BE1-A01E-878904FA6C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877" y="0"/>
            <a:ext cx="103273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84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al 8">
            <a:extLst>
              <a:ext uri="{FF2B5EF4-FFF2-40B4-BE49-F238E27FC236}">
                <a16:creationId xmlns:a16="http://schemas.microsoft.com/office/drawing/2014/main" id="{A7BABB72-5FE5-4B47-ADEE-B0CCD3241503}"/>
              </a:ext>
            </a:extLst>
          </p:cNvPr>
          <p:cNvSpPr/>
          <p:nvPr/>
        </p:nvSpPr>
        <p:spPr>
          <a:xfrm>
            <a:off x="-290189" y="1259982"/>
            <a:ext cx="5874243" cy="5874243"/>
          </a:xfrm>
          <a:prstGeom prst="ellipse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03AC5D3-F187-4FE7-98F7-BECC906E7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119" y="2111176"/>
            <a:ext cx="3715626" cy="891173"/>
          </a:xfrm>
        </p:spPr>
        <p:txBody>
          <a:bodyPr>
            <a:normAutofit/>
          </a:bodyPr>
          <a:lstStyle/>
          <a:p>
            <a:r>
              <a:rPr lang="nl-NL" sz="3600" b="1" dirty="0"/>
              <a:t>Eerste nacht</a:t>
            </a:r>
            <a:endParaRPr lang="nl-NL" sz="36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E3495D8-55F8-49FB-BF40-B4449DC6163D}"/>
              </a:ext>
            </a:extLst>
          </p:cNvPr>
          <p:cNvSpPr txBox="1"/>
          <p:nvPr/>
        </p:nvSpPr>
        <p:spPr>
          <a:xfrm>
            <a:off x="541468" y="3009901"/>
            <a:ext cx="44401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Uitwisseling studenten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Gezelligheid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Samen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Traditie en dans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Ongeloof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B4537FF-287D-4BED-8527-7DB04A19E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706" y="909000"/>
            <a:ext cx="8973294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07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EED002-CBEB-4306-8275-59F20F113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nl-NL" b="1" dirty="0"/>
              <a:t>					</a:t>
            </a:r>
            <a:r>
              <a:rPr lang="nl-NL" b="1" dirty="0" err="1">
                <a:hlinkClick r:id="rId2"/>
              </a:rPr>
              <a:t>Pata</a:t>
            </a:r>
            <a:r>
              <a:rPr lang="nl-NL" b="1" dirty="0">
                <a:hlinkClick r:id="rId2"/>
              </a:rPr>
              <a:t> </a:t>
            </a:r>
            <a:r>
              <a:rPr lang="nl-NL" b="1" dirty="0" err="1">
                <a:hlinkClick r:id="rId2"/>
              </a:rPr>
              <a:t>Rât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342123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fbeeldingsresultaat voor cluj napoca pata rat">
            <a:extLst>
              <a:ext uri="{FF2B5EF4-FFF2-40B4-BE49-F238E27FC236}">
                <a16:creationId xmlns:a16="http://schemas.microsoft.com/office/drawing/2014/main" id="{521582A1-6E49-4700-8773-7372D2281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891" y="959876"/>
            <a:ext cx="8779109" cy="493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A7BABB72-5FE5-4B47-ADEE-B0CCD3241503}"/>
              </a:ext>
            </a:extLst>
          </p:cNvPr>
          <p:cNvSpPr/>
          <p:nvPr/>
        </p:nvSpPr>
        <p:spPr>
          <a:xfrm>
            <a:off x="-290189" y="1259982"/>
            <a:ext cx="5874243" cy="5874243"/>
          </a:xfrm>
          <a:prstGeom prst="ellipse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03AC5D3-F187-4FE7-98F7-BECC906E7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119" y="2111176"/>
            <a:ext cx="3715626" cy="891173"/>
          </a:xfrm>
        </p:spPr>
        <p:txBody>
          <a:bodyPr>
            <a:normAutofit/>
          </a:bodyPr>
          <a:lstStyle/>
          <a:p>
            <a:r>
              <a:rPr lang="nl-NL" sz="3600" b="1" dirty="0"/>
              <a:t>Cultuurshock</a:t>
            </a:r>
            <a:endParaRPr lang="nl-NL" sz="36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E3495D8-55F8-49FB-BF40-B4449DC6163D}"/>
              </a:ext>
            </a:extLst>
          </p:cNvPr>
          <p:cNvSpPr txBox="1"/>
          <p:nvPr/>
        </p:nvSpPr>
        <p:spPr>
          <a:xfrm>
            <a:off x="541468" y="3009901"/>
            <a:ext cx="44401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Vuilnisbelt </a:t>
            </a:r>
            <a:r>
              <a:rPr lang="nl-NL" dirty="0" err="1">
                <a:hlinkClick r:id="rId4"/>
              </a:rPr>
              <a:t>Pata</a:t>
            </a:r>
            <a:r>
              <a:rPr lang="nl-NL" dirty="0">
                <a:hlinkClick r:id="rId4"/>
              </a:rPr>
              <a:t> </a:t>
            </a:r>
            <a:r>
              <a:rPr lang="nl-NL" dirty="0" err="1">
                <a:hlinkClick r:id="rId4"/>
              </a:rPr>
              <a:t>Rât</a:t>
            </a:r>
            <a:endParaRPr lang="nl-N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300 families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Pata</a:t>
            </a:r>
            <a:r>
              <a:rPr lang="nl-NL" dirty="0"/>
              <a:t> </a:t>
            </a:r>
            <a:r>
              <a:rPr lang="nl-NL" dirty="0" err="1"/>
              <a:t>Rât</a:t>
            </a:r>
            <a:endParaRPr lang="nl-N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Huisjes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Voorstellen kind</a:t>
            </a:r>
          </a:p>
          <a:p>
            <a:pPr lvl="1"/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ProRomi</a:t>
            </a:r>
            <a:endParaRPr lang="nl-N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2009 kleuterschool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2013 7-11 jaarschool</a:t>
            </a:r>
          </a:p>
          <a:p>
            <a:pPr lvl="1"/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Tinca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Bedelen en knuffels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155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al 8">
            <a:extLst>
              <a:ext uri="{FF2B5EF4-FFF2-40B4-BE49-F238E27FC236}">
                <a16:creationId xmlns:a16="http://schemas.microsoft.com/office/drawing/2014/main" id="{A7BABB72-5FE5-4B47-ADEE-B0CCD3241503}"/>
              </a:ext>
            </a:extLst>
          </p:cNvPr>
          <p:cNvSpPr/>
          <p:nvPr/>
        </p:nvSpPr>
        <p:spPr>
          <a:xfrm>
            <a:off x="-290189" y="1259982"/>
            <a:ext cx="5874243" cy="5874243"/>
          </a:xfrm>
          <a:prstGeom prst="ellipse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03AC5D3-F187-4FE7-98F7-BECC906E7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119" y="2111176"/>
            <a:ext cx="3715626" cy="891173"/>
          </a:xfrm>
        </p:spPr>
        <p:txBody>
          <a:bodyPr>
            <a:normAutofit fontScale="90000"/>
          </a:bodyPr>
          <a:lstStyle/>
          <a:p>
            <a:r>
              <a:rPr lang="nl-NL" sz="3600" b="1" dirty="0"/>
              <a:t>Gevolgen onderwijs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E3495D8-55F8-49FB-BF40-B4449DC6163D}"/>
              </a:ext>
            </a:extLst>
          </p:cNvPr>
          <p:cNvSpPr txBox="1"/>
          <p:nvPr/>
        </p:nvSpPr>
        <p:spPr>
          <a:xfrm>
            <a:off x="541468" y="3009901"/>
            <a:ext cx="444010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Onvoldoende sociale ontwikkeling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Vechten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Stelen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Liegen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Losbandige taal en geweld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Beheersing negatieve emoties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Kinderarbeid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Zelfkennis en zelfvertrouwen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Omgang geld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Ongezond eten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Onvoldoende hygiëne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Verslaving (alcohol, drugs, gokken)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Geen dromen en doelen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D12B024-6816-44F7-A9FD-B6B23C54B0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745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3763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286</Words>
  <Application>Microsoft Office PowerPoint</Application>
  <PresentationFormat>Breedbeeld</PresentationFormat>
  <Paragraphs>132</Paragraphs>
  <Slides>12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Kantoorthema</vt:lpstr>
      <vt:lpstr>  Waar krijg jij energie van?</vt:lpstr>
      <vt:lpstr>PEPIJN GIESBERS  22-06-2018</vt:lpstr>
      <vt:lpstr>Ik</vt:lpstr>
      <vt:lpstr>Feedback</vt:lpstr>
      <vt:lpstr>Roemenië</vt:lpstr>
      <vt:lpstr>Eerste nacht</vt:lpstr>
      <vt:lpstr>     Pata Rât</vt:lpstr>
      <vt:lpstr>Cultuurshock</vt:lpstr>
      <vt:lpstr>Gevolgen onderwijs</vt:lpstr>
      <vt:lpstr>NGO’s</vt:lpstr>
      <vt:lpstr>Wat is nou echt belangrijk?</vt:lpstr>
      <vt:lpstr>Geniet van de kleine dingen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Anna Freitag</dc:creator>
  <cp:lastModifiedBy>Charlotte -</cp:lastModifiedBy>
  <cp:revision>46</cp:revision>
  <dcterms:created xsi:type="dcterms:W3CDTF">2018-01-31T11:49:35Z</dcterms:created>
  <dcterms:modified xsi:type="dcterms:W3CDTF">2018-06-22T11:42:02Z</dcterms:modified>
</cp:coreProperties>
</file>