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711E3B-BBC9-4745-8FFA-7FA03620E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51F87D-A74D-4225-97E0-80806DC45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7A1392-B8EB-4BF9-BC0B-3C4A887A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CB554F-442E-4F96-A00C-6DA331A9F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70B54-9959-497D-AAD9-DBD7B9B8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774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F91976-8F41-4BE0-BBC1-0FEB6329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E9F2C9-5A88-4128-B908-8CA051706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3066A3-8A47-4ED3-AC0A-6CF70FE27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D1220A-416C-4975-AD6D-2C3D004E2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EBD791-7044-46CF-9665-E66C62CA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489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6C58099-9460-4F22-BB92-FD32663B36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BE6B950-19F2-46F8-B4F5-527C8747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BDB228-6AC6-4D9C-B820-B40368A8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5492DC-123F-40E5-98A0-20290E184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D30D5CE-BCFB-447F-BFD8-9C53B29F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30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D19B8C-C38C-4914-BC34-8D7D5FD74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F14730-2691-481E-B108-BB890A66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96E0F5-E8BE-4236-9C33-4902BD8E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7EE573-9A7B-4F78-8210-A22885F13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DC0F769-83F8-49F5-9FB4-845BE240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2823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1BD9A-CD84-4D96-8F1E-BA13F4F0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D44C29-AF1C-4796-8FE2-F94E4D3F1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C4C6D8-56C7-42D0-BF3E-DE8FBEE2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2AB7D5-08A4-448E-8ED3-BAEF0665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09E5024-F166-459C-98A0-46646577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94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24E0D-38E5-4B24-A61E-CEBC3140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2CADF8-CF28-4C8D-8E5F-8831E59E2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1AE636-CAD2-493E-B32D-CC0BFF4866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D527DE-AC3A-4F8A-96FB-F135012B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578351C-1CFA-47B1-B687-C20A3CD0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399ED62-4427-471E-B672-942B4444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71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C1C21-3380-4B8C-B83F-CF227045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DA84A97-A137-44B9-9904-7973BB40A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C9B22B-D564-4F96-83EA-A5AB55C77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626A8E3-0FEB-4CF4-AA48-7DC85A6C8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B512DCC-8A46-4823-8239-79D4C702EC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F735C12-3D20-4F33-B53A-B7582CE1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D33C721-2C51-4E9E-AE29-8E2697DC3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3EEDB33-9EC5-4F26-8FF8-8F10D9DA3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95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EA0575-DC6F-44B4-BE6E-04EFC705D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45ED9FC-3E36-4AC1-AA79-D6039DD6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92FE888-6638-428B-B389-7F3A2AF57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22EFD6-E2B0-4E92-AD3B-4C83E011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3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3DAC-85DE-4292-BF68-5B01DC89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3123A4-5A1B-4528-9126-9AC8C37F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DB4350-674F-40FC-BAF5-B2871CEB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31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E0669-94A1-498E-B31E-8D161951F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DE7C91-BFA3-4B9D-B742-B6D4B69CA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1F86D28-959F-4C82-8D2C-597910773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D0C755-ED9D-443C-89BF-C29A86B63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9D95EE-B68A-47B2-9AE4-42148276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BBB5AF-0B46-4F9C-8E3F-BE44A0AEC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620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148341-0575-4902-81D7-C6B43D8F8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0F4B9B8-C7C7-4D8B-9876-72DEC6921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99BBEB-8882-43B6-983C-7AD2CBC79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A91211-D668-4AA3-84A3-687FF60E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DB6EE83-9C71-47C2-A93C-C33452E24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7410B96-CD36-4D48-9E25-746B229CA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619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33CEECA-EEE2-4D63-9663-7A9330C9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ED7763E-D215-429A-9B78-DE03FFB46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9BD2AE-D9F7-4AB6-B945-EB6F68A31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1A962-6FC0-48D4-ACA7-E21AB34309C8}" type="datetimeFigureOut">
              <a:rPr lang="nl-NL" smtClean="0"/>
              <a:t>6-1-2021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CE7397-B4D0-428B-AF6A-F442E7140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3CE33-E664-489D-A6CC-78FE68132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869B1-D285-49ED-BCC0-E5B371E028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18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>
            <a:extLst>
              <a:ext uri="{FF2B5EF4-FFF2-40B4-BE49-F238E27FC236}">
                <a16:creationId xmlns:a16="http://schemas.microsoft.com/office/drawing/2014/main" id="{F810934C-DD06-4421-9C08-5187744557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795" b="11489"/>
          <a:stretch/>
        </p:blipFill>
        <p:spPr>
          <a:xfrm rot="16200000">
            <a:off x="551019" y="554609"/>
            <a:ext cx="3632116" cy="3812051"/>
          </a:xfrm>
          <a:prstGeom prst="rect">
            <a:avLst/>
          </a:prstGeom>
          <a:effectLst/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D510BDE-0913-4AC1-A920-772F6F6809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9844" r="13148"/>
          <a:stretch/>
        </p:blipFill>
        <p:spPr>
          <a:xfrm>
            <a:off x="4273103" y="642443"/>
            <a:ext cx="3729332" cy="3632116"/>
          </a:xfrm>
          <a:prstGeom prst="rect">
            <a:avLst/>
          </a:prstGeom>
          <a:effectLst/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DC994D5-973E-4F1E-8C8D-677492FCDD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2145" r="4" b="13899"/>
          <a:stretch/>
        </p:blipFill>
        <p:spPr>
          <a:xfrm>
            <a:off x="8002435" y="644603"/>
            <a:ext cx="3683258" cy="3632116"/>
          </a:xfrm>
          <a:prstGeom prst="rect">
            <a:avLst/>
          </a:prstGeom>
          <a:effectLst/>
        </p:spPr>
      </p:pic>
      <p:pic>
        <p:nvPicPr>
          <p:cNvPr id="17" name="Picture 19">
            <a:extLst>
              <a:ext uri="{FF2B5EF4-FFF2-40B4-BE49-F238E27FC236}">
                <a16:creationId xmlns:a16="http://schemas.microsoft.com/office/drawing/2014/main" id="{7CD66E0B-B0AC-4E17-AF81-43DC7FAAB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23641503-4DC4-4AD5-97CD-366BDFABA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29" y="4571998"/>
            <a:ext cx="8664146" cy="9381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IPC &amp; BURGERSCHAPSVORMING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040DD66-F05C-48BB-8EA5-A7C704B93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7829" y="5506065"/>
            <a:ext cx="8664146" cy="546803"/>
          </a:xfr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Over de </a:t>
            </a:r>
            <a:r>
              <a:rPr lang="en-US" dirty="0" err="1">
                <a:solidFill>
                  <a:srgbClr val="000000"/>
                </a:solidFill>
              </a:rPr>
              <a:t>integratie</a:t>
            </a:r>
            <a:r>
              <a:rPr lang="en-US" dirty="0">
                <a:solidFill>
                  <a:srgbClr val="000000"/>
                </a:solidFill>
              </a:rPr>
              <a:t> van </a:t>
            </a:r>
            <a:r>
              <a:rPr lang="en-US" dirty="0" err="1">
                <a:solidFill>
                  <a:srgbClr val="000000"/>
                </a:solidFill>
              </a:rPr>
              <a:t>burgerschapsvorming</a:t>
            </a:r>
            <a:r>
              <a:rPr lang="en-US" dirty="0">
                <a:solidFill>
                  <a:srgbClr val="000000"/>
                </a:solidFill>
              </a:rPr>
              <a:t> in het </a:t>
            </a:r>
            <a:r>
              <a:rPr lang="en-US" dirty="0" err="1">
                <a:solidFill>
                  <a:srgbClr val="000000"/>
                </a:solidFill>
              </a:rPr>
              <a:t>huidige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onderwijsaanbod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sz="24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58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amp Vught - Concentratiekamp | Historiek">
            <a:extLst>
              <a:ext uri="{FF2B5EF4-FFF2-40B4-BE49-F238E27FC236}">
                <a16:creationId xmlns:a16="http://schemas.microsoft.com/office/drawing/2014/main" id="{0BD4E0F8-B1A5-44DB-80EE-19A67ABC4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22647"/>
          <a:stretch/>
        </p:blipFill>
        <p:spPr bwMode="auto">
          <a:xfrm>
            <a:off x="5768642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2F204E-33DE-4436-ABB1-2FF0AE250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3" y="3992591"/>
            <a:ext cx="4805996" cy="164459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Samenwerking</a:t>
            </a:r>
            <a:r>
              <a:rPr lang="en-US" dirty="0">
                <a:solidFill>
                  <a:srgbClr val="000000"/>
                </a:solidFill>
              </a:rPr>
              <a:t> met </a:t>
            </a:r>
            <a:r>
              <a:rPr lang="en-US" dirty="0" err="1">
                <a:solidFill>
                  <a:srgbClr val="000000"/>
                </a:solidFill>
              </a:rPr>
              <a:t>Nationaal</a:t>
            </a:r>
            <a:r>
              <a:rPr lang="en-US" dirty="0">
                <a:solidFill>
                  <a:srgbClr val="000000"/>
                </a:solidFill>
              </a:rPr>
              <a:t> Monument Kamp </a:t>
            </a:r>
            <a:r>
              <a:rPr lang="en-US" dirty="0" err="1">
                <a:solidFill>
                  <a:srgbClr val="000000"/>
                </a:solidFill>
              </a:rPr>
              <a:t>Vught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5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623D36-8BBB-4E3C-A74D-928C7BEB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Evaluatie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7768406-47B1-491F-A7A4-A1E4673D2FC9}"/>
              </a:ext>
            </a:extLst>
          </p:cNvPr>
          <p:cNvSpPr txBox="1"/>
          <p:nvPr/>
        </p:nvSpPr>
        <p:spPr>
          <a:xfrm>
            <a:off x="981075" y="4473360"/>
            <a:ext cx="9277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3200" dirty="0">
                <a:latin typeface="+mj-lt"/>
              </a:rPr>
              <a:t>Ontwikkeling school en kinderen</a:t>
            </a:r>
          </a:p>
          <a:p>
            <a:pPr marL="285750" indent="-285750">
              <a:buFontTx/>
              <a:buChar char="-"/>
            </a:pPr>
            <a:endParaRPr lang="nl-NL" sz="32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nl-NL" sz="3200" dirty="0">
                <a:latin typeface="+mj-lt"/>
              </a:rPr>
              <a:t>Eigen ontwikkeling</a:t>
            </a:r>
          </a:p>
        </p:txBody>
      </p:sp>
      <p:pic>
        <p:nvPicPr>
          <p:cNvPr id="2052" name="Picture 4" descr="Basisschool De Ark">
            <a:extLst>
              <a:ext uri="{FF2B5EF4-FFF2-40B4-BE49-F238E27FC236}">
                <a16:creationId xmlns:a16="http://schemas.microsoft.com/office/drawing/2014/main" id="{47A681DA-305E-4469-8460-10A2529E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95" y="5488485"/>
            <a:ext cx="35242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228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Office PowerPoint</Application>
  <PresentationFormat>Breedbeeld</PresentationFormat>
  <Paragraphs>7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IPC &amp; BURGERSCHAPSVORMING</vt:lpstr>
      <vt:lpstr>Samenwerking met Nationaal Monument Kamp Vught</vt:lpstr>
      <vt:lpstr>Evaluatie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IPC &amp; BURGERSCHAPSVORMING</dc:title>
  <dc:creator>Rombouts,Lieke L.A.E.</dc:creator>
  <cp:lastModifiedBy>M Van den Oord</cp:lastModifiedBy>
  <cp:revision>2</cp:revision>
  <dcterms:created xsi:type="dcterms:W3CDTF">2021-01-06T09:23:00Z</dcterms:created>
  <dcterms:modified xsi:type="dcterms:W3CDTF">2021-01-06T14:44:05Z</dcterms:modified>
</cp:coreProperties>
</file>