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8F6E4-33F3-074C-9978-21294A5BA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8FF4B2-697A-9149-9555-9A39BB3D0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1B8F8E-7311-1642-AFFD-0804DFC4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8DA86-DE76-1342-B7FC-517E12E5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2D451A-06D9-9A4F-87EA-CE370A7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C42B6-CA0D-7B45-9BF2-E3088034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948A00-2D5F-844C-B08E-B1340BA6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3A277-691E-1F45-A0DE-3BA41E99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A858CF-A496-6346-A46B-179F0599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AD52B0-BA15-DD44-B1A3-42EBAB9B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1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C329E7-6957-2F49-8013-C01219C37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6EBAF3-89C7-7C4B-88DC-81C41B5AB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A5383-01A4-4541-B627-DB35CF48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A02B7-B292-B345-A0E8-370FC74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60E96-D7D9-BD4A-B9C8-C3B4EE59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4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3D969-D4A4-4242-82EF-61E5F097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993640-EA75-554F-81DB-D018129F8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21C72F-124A-C243-88FC-B31FAA2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A0356-B5E2-7241-8D8E-E86E070B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BCB008-C63E-3140-9F02-D4F56DFD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1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43F4C-7D2D-C34B-9C9C-E818A52E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4B3C59-0556-3245-A863-F7126A355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2B4685-EC8D-8443-B57F-F51C3B0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4736AE-1306-744B-948C-6E9CA69F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22B306-6139-D34C-B91A-4866D85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2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ECF78-8BE1-DC4A-99A4-10E58072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03CCA3-0242-4B4E-8EAF-60374BAA3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F06BD1-5E59-C242-9AF9-C9350514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98B6F1-503D-3742-AF4D-B42C964B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76A9BE-7BA2-BB4E-A20A-03B52415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BB5EF2-4D6B-1D45-BB97-96B44795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3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0A771-3478-C647-8F60-DD061939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60ADAE-4951-AB4E-B0FF-2E325E66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9CFC64-D537-C243-BBD1-CE90BFD72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3EBB33-BA21-0E4E-824D-2A5B939B1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9626A1-74BC-0948-B7FE-31E7FC130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6CC3B9-D194-ED4C-93AF-4D7651A6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C0C4E62-25BC-964E-8AD6-B15E3F18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1BC3C6-AB6C-A841-A36E-3EAD56A8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1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76E1C-6296-3345-981C-0997F05B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BB98F2-FC75-9F4D-A8A5-45681033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5A2C3B-81D8-5D47-9076-B4353589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DEDFCA-AFDF-2145-B49F-D6073FDD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8EEFEF-2DB2-2241-AEBB-12F9627B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F509F8-752C-994E-A791-23089618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65014A-D3E4-144F-9DC4-9339CDFF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46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E6277-D5E6-234C-A212-D57CB7C9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C37B1D-96A3-EA44-B105-E1F0304B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ADE008-A496-214E-B193-F2FDBAE7E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5579F-7616-7643-B6CE-A50DB6A7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44144-69C3-7E4D-BFB0-49ACDC1D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F4671A-66DA-CD47-8384-A054397A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87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E1F36-42A2-3A41-9E68-A9B59DB6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5864BB-7AD8-254A-B0D7-7143F5F73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424251-29EA-6648-82FA-9F5F20725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404AD8-46DC-4946-9284-BFAB83D4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F0AE7B-FF77-CB46-A628-06C25A1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77C723-B7AE-2B4A-A371-A4184B80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44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31A959-2A49-7749-9D15-99532459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3BC7AC-E6AC-3A46-9572-66364E278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ADF820-C3FB-EF47-9219-C450E5603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0F17-07C1-514B-A812-9B77BA9A63F1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573309-D631-DF4C-87BD-A00976674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5AA180-01B8-2C4C-8836-1399FD823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0924-9405-3641-82C8-1FAFB7F453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4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EF96BFCD-ADE3-E64D-9B1A-02355745F7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7" t="11160" b="8036"/>
          <a:stretch/>
        </p:blipFill>
        <p:spPr bwMode="auto">
          <a:xfrm rot="16200000">
            <a:off x="960437" y="71436"/>
            <a:ext cx="2438400" cy="366712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Afbeelding met tekst, binnen, tafel, persoon&#10;&#10;Automatisch gegenereerde beschrijving">
            <a:extLst>
              <a:ext uri="{FF2B5EF4-FFF2-40B4-BE49-F238E27FC236}">
                <a16:creationId xmlns:a16="http://schemas.microsoft.com/office/drawing/2014/main" id="{F06185BF-8A1B-5546-B711-E54FE71C177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32852"/>
          <a:stretch/>
        </p:blipFill>
        <p:spPr bwMode="auto">
          <a:xfrm>
            <a:off x="346073" y="3187699"/>
            <a:ext cx="3667127" cy="31575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C3E957D-6C09-1F4A-9C68-B21FD7D5B0B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/>
          <a:stretch/>
        </p:blipFill>
        <p:spPr bwMode="auto">
          <a:xfrm rot="16200000">
            <a:off x="4546599" y="2070100"/>
            <a:ext cx="1778000" cy="27178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BCFD03-4915-4C4C-8E24-88A18DF6D06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8036" r="10119" b="6101"/>
          <a:stretch/>
        </p:blipFill>
        <p:spPr bwMode="auto">
          <a:xfrm rot="16200000">
            <a:off x="4511675" y="257174"/>
            <a:ext cx="1847848" cy="27178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C86A93D8-75A9-6641-94B3-747BFCC35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00" y="685800"/>
            <a:ext cx="2703407" cy="33131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966614-C1E5-F34A-860E-18E7F7A6CDE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2188" r="49013" b="50230"/>
          <a:stretch/>
        </p:blipFill>
        <p:spPr bwMode="auto">
          <a:xfrm rot="16200000">
            <a:off x="4888706" y="3505994"/>
            <a:ext cx="2043113" cy="36671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09C00837-09B2-D14C-8230-0B20D32FB06D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4015" r="3977" b="8711"/>
          <a:stretch/>
        </p:blipFill>
        <p:spPr bwMode="auto">
          <a:xfrm rot="10800000">
            <a:off x="7807324" y="4233864"/>
            <a:ext cx="3667127" cy="212724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59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Nationaal Monument Kamp Vught | Bezoek Vught">
            <a:extLst>
              <a:ext uri="{FF2B5EF4-FFF2-40B4-BE49-F238E27FC236}">
                <a16:creationId xmlns:a16="http://schemas.microsoft.com/office/drawing/2014/main" id="{5E85B850-5BC9-0340-80B8-EDB8D243E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1" b="-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020545-1755-844D-94B9-35EC0F5C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6" y="2138765"/>
            <a:ext cx="4653341" cy="2571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Samenwerking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Nationaal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Monument Kamp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Vught</a:t>
            </a: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2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em Opvang &gt; Locaties &gt; KC Marimba">
            <a:extLst>
              <a:ext uri="{FF2B5EF4-FFF2-40B4-BE49-F238E27FC236}">
                <a16:creationId xmlns:a16="http://schemas.microsoft.com/office/drawing/2014/main" id="{01D61175-2A98-5840-BB91-F00315E7F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6282A-1D19-2542-9D03-DDF3C409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29" y="3928087"/>
            <a:ext cx="7346897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Century Gothic" panose="020B0502020202020204" pitchFamily="34" charset="0"/>
              </a:rPr>
              <a:t>Opbrengsten leerlingen en school</a:t>
            </a:r>
          </a:p>
          <a:p>
            <a:pPr marL="0" indent="0">
              <a:buNone/>
            </a:pPr>
            <a:endParaRPr lang="nl-NL" sz="3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3200" b="1" dirty="0">
                <a:latin typeface="Century Gothic" panose="020B0502020202020204" pitchFamily="34" charset="0"/>
              </a:rPr>
              <a:t>Persoonlijke ontwikkeling</a:t>
            </a:r>
          </a:p>
        </p:txBody>
      </p:sp>
    </p:spTree>
    <p:extLst>
      <p:ext uri="{BB962C8B-B14F-4D97-AF65-F5344CB8AC3E}">
        <p14:creationId xmlns:p14="http://schemas.microsoft.com/office/powerpoint/2010/main" val="2114965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Breedbeeld</PresentationFormat>
  <Paragraphs>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Kantoorthema</vt:lpstr>
      <vt:lpstr>PowerPoint-presentatie</vt:lpstr>
      <vt:lpstr>Samenwerking Nationaal Monument Kamp Vught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Ven,Lieke L.D.M. van de</dc:creator>
  <cp:lastModifiedBy>M Van den Oord</cp:lastModifiedBy>
  <cp:revision>2</cp:revision>
  <dcterms:created xsi:type="dcterms:W3CDTF">2020-12-27T16:01:00Z</dcterms:created>
  <dcterms:modified xsi:type="dcterms:W3CDTF">2021-01-06T14:53:15Z</dcterms:modified>
</cp:coreProperties>
</file>