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Techniekonderwijs</a:t>
            </a:r>
            <a:br>
              <a:rPr lang="nl-NL" dirty="0"/>
            </a:br>
            <a:r>
              <a:rPr lang="nl-NL" dirty="0"/>
              <a:t>de windmolen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Nina Verstegen</a:t>
            </a:r>
          </a:p>
          <a:p>
            <a:r>
              <a:rPr lang="nl-NL" dirty="0"/>
              <a:t>Innovatief ontwerp NWTD</a:t>
            </a:r>
          </a:p>
        </p:txBody>
      </p:sp>
    </p:spTree>
    <p:extLst>
      <p:ext uri="{BB962C8B-B14F-4D97-AF65-F5344CB8AC3E}">
        <p14:creationId xmlns:p14="http://schemas.microsoft.com/office/powerpoint/2010/main" val="274469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</a:t>
            </a:r>
            <a:br>
              <a:rPr lang="nl-NL" dirty="0"/>
            </a:br>
            <a:r>
              <a:rPr lang="nl-NL" dirty="0"/>
              <a:t>externe instantie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Opbrengst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8403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0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453" y="413459"/>
            <a:ext cx="5980534" cy="1188720"/>
          </a:xfrm>
        </p:spPr>
        <p:txBody>
          <a:bodyPr/>
          <a:lstStyle/>
          <a:p>
            <a:r>
              <a:rPr lang="nl-NL" dirty="0"/>
              <a:t>Lessenreeks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8358" y="1717415"/>
            <a:ext cx="7729728" cy="3101983"/>
          </a:xfrm>
        </p:spPr>
        <p:txBody>
          <a:bodyPr/>
          <a:lstStyle/>
          <a:p>
            <a:r>
              <a:rPr lang="nl-NL" dirty="0"/>
              <a:t>Het doel</a:t>
            </a:r>
          </a:p>
          <a:p>
            <a:r>
              <a:rPr lang="nl-NL" dirty="0"/>
              <a:t>Inhoud van lessenreeks</a:t>
            </a:r>
          </a:p>
          <a:p>
            <a:endParaRPr lang="nl-NL" dirty="0"/>
          </a:p>
        </p:txBody>
      </p:sp>
      <p:pic>
        <p:nvPicPr>
          <p:cNvPr id="4" name="Afbeelding 3" descr="C:\Users\Systeembeheer\Desktop\woordweb 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3966" b="4825"/>
          <a:stretch/>
        </p:blipFill>
        <p:spPr bwMode="auto">
          <a:xfrm>
            <a:off x="687329" y="3143880"/>
            <a:ext cx="3006362" cy="2303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C:\Users\Systeembeheer\Desktop\windmolen werkblad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6031" r="32361" b="18739"/>
          <a:stretch/>
        </p:blipFill>
        <p:spPr bwMode="auto">
          <a:xfrm rot="10800000">
            <a:off x="213483" y="4363476"/>
            <a:ext cx="1763488" cy="2303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809469" y="2706554"/>
            <a:ext cx="186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 1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24163" y="2688484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 2 en 3</a:t>
            </a:r>
          </a:p>
        </p:txBody>
      </p:sp>
      <p:pic>
        <p:nvPicPr>
          <p:cNvPr id="9" name="Afbeelding 8" descr="C:\Users\Systeembeheer\Desktop\windmole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 b="14437"/>
          <a:stretch/>
        </p:blipFill>
        <p:spPr bwMode="auto">
          <a:xfrm>
            <a:off x="4224026" y="3084879"/>
            <a:ext cx="2200275" cy="1950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9843776" y="2624718"/>
            <a:ext cx="84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 4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/>
          <a:stretch/>
        </p:blipFill>
        <p:spPr>
          <a:xfrm>
            <a:off x="3805057" y="4481458"/>
            <a:ext cx="2178424" cy="221093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9"/>
          <a:stretch/>
        </p:blipFill>
        <p:spPr>
          <a:xfrm>
            <a:off x="6634676" y="2675572"/>
            <a:ext cx="2037256" cy="21782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3"/>
          <a:stretch/>
        </p:blipFill>
        <p:spPr>
          <a:xfrm>
            <a:off x="7680995" y="182733"/>
            <a:ext cx="4290795" cy="216762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r="15578" b="20196"/>
          <a:stretch/>
        </p:blipFill>
        <p:spPr>
          <a:xfrm>
            <a:off x="6193856" y="4444514"/>
            <a:ext cx="2115596" cy="2240621"/>
          </a:xfrm>
          <a:prstGeom prst="rect">
            <a:avLst/>
          </a:prstGeom>
        </p:spPr>
      </p:pic>
      <p:sp>
        <p:nvSpPr>
          <p:cNvPr id="16" name="Lachebekje 15"/>
          <p:cNvSpPr/>
          <p:nvPr/>
        </p:nvSpPr>
        <p:spPr>
          <a:xfrm>
            <a:off x="7139703" y="2959214"/>
            <a:ext cx="309656" cy="3693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Lachebekje 16"/>
          <p:cNvSpPr/>
          <p:nvPr/>
        </p:nvSpPr>
        <p:spPr>
          <a:xfrm>
            <a:off x="7729922" y="3006082"/>
            <a:ext cx="309656" cy="3693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Lachebekje 17"/>
          <p:cNvSpPr/>
          <p:nvPr/>
        </p:nvSpPr>
        <p:spPr>
          <a:xfrm>
            <a:off x="4595177" y="3358209"/>
            <a:ext cx="309656" cy="3693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Lachebekje 18"/>
          <p:cNvSpPr/>
          <p:nvPr/>
        </p:nvSpPr>
        <p:spPr>
          <a:xfrm>
            <a:off x="5589230" y="3652046"/>
            <a:ext cx="309656" cy="3693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Lachebekje 19"/>
          <p:cNvSpPr/>
          <p:nvPr/>
        </p:nvSpPr>
        <p:spPr>
          <a:xfrm>
            <a:off x="8996082" y="1007819"/>
            <a:ext cx="201706" cy="2587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Lachebekje 20"/>
          <p:cNvSpPr/>
          <p:nvPr/>
        </p:nvSpPr>
        <p:spPr>
          <a:xfrm>
            <a:off x="9460755" y="595443"/>
            <a:ext cx="201706" cy="2587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Lachebekje 21"/>
          <p:cNvSpPr/>
          <p:nvPr/>
        </p:nvSpPr>
        <p:spPr>
          <a:xfrm>
            <a:off x="11035553" y="1343451"/>
            <a:ext cx="201706" cy="2587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IMG_61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6200000">
            <a:off x="8342770" y="3786104"/>
            <a:ext cx="4118981" cy="25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5724" y="821522"/>
            <a:ext cx="6135009" cy="1188720"/>
          </a:xfrm>
        </p:spPr>
        <p:txBody>
          <a:bodyPr/>
          <a:lstStyle/>
          <a:p>
            <a:r>
              <a:rPr lang="nl-NL" dirty="0"/>
              <a:t>opbrengsten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97685" y="2312776"/>
            <a:ext cx="7729728" cy="3101983"/>
          </a:xfrm>
        </p:spPr>
        <p:txBody>
          <a:bodyPr/>
          <a:lstStyle/>
          <a:p>
            <a:r>
              <a:rPr lang="nl-NL" dirty="0"/>
              <a:t>Opbrengst kinderen</a:t>
            </a:r>
          </a:p>
          <a:p>
            <a:r>
              <a:rPr lang="nl-NL" dirty="0"/>
              <a:t>Opbrengst school</a:t>
            </a:r>
          </a:p>
          <a:p>
            <a:r>
              <a:rPr lang="nl-NL" dirty="0"/>
              <a:t>Eigen opbrengst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4509" b="17255"/>
          <a:stretch/>
        </p:blipFill>
        <p:spPr>
          <a:xfrm>
            <a:off x="2325490" y="3803667"/>
            <a:ext cx="2618002" cy="29626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b="15491"/>
          <a:stretch/>
        </p:blipFill>
        <p:spPr>
          <a:xfrm>
            <a:off x="7564704" y="2279091"/>
            <a:ext cx="2770439" cy="23467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5711143" y="3803667"/>
            <a:ext cx="2315049" cy="27031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2" b="980"/>
          <a:stretch/>
        </p:blipFill>
        <p:spPr>
          <a:xfrm>
            <a:off x="9199217" y="4135613"/>
            <a:ext cx="2795847" cy="25582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3" y="2409888"/>
            <a:ext cx="2479961" cy="3306614"/>
          </a:xfrm>
          <a:prstGeom prst="rect">
            <a:avLst/>
          </a:prstGeom>
        </p:spPr>
      </p:pic>
      <p:sp>
        <p:nvSpPr>
          <p:cNvPr id="9" name="Lachebekje 8"/>
          <p:cNvSpPr/>
          <p:nvPr/>
        </p:nvSpPr>
        <p:spPr>
          <a:xfrm>
            <a:off x="3976954" y="3942171"/>
            <a:ext cx="282389" cy="2420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Lachebekje 9"/>
          <p:cNvSpPr/>
          <p:nvPr/>
        </p:nvSpPr>
        <p:spPr>
          <a:xfrm>
            <a:off x="11400414" y="4621343"/>
            <a:ext cx="282389" cy="2420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Lachebekje 10"/>
          <p:cNvSpPr/>
          <p:nvPr/>
        </p:nvSpPr>
        <p:spPr>
          <a:xfrm>
            <a:off x="10052754" y="4659501"/>
            <a:ext cx="282389" cy="2420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Lachebekje 11"/>
          <p:cNvSpPr/>
          <p:nvPr/>
        </p:nvSpPr>
        <p:spPr>
          <a:xfrm>
            <a:off x="4505518" y="3863804"/>
            <a:ext cx="282389" cy="2420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Lachebekje 12"/>
          <p:cNvSpPr/>
          <p:nvPr/>
        </p:nvSpPr>
        <p:spPr>
          <a:xfrm>
            <a:off x="4259343" y="3893566"/>
            <a:ext cx="282389" cy="2420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32268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TM10001115[[fn=Pakket]]</Template>
  <TotalTime>51</TotalTime>
  <Words>35</Words>
  <Application>Microsoft Office PowerPoint</Application>
  <PresentationFormat>Breedbeeld</PresentationFormat>
  <Paragraphs>15</Paragraphs>
  <Slides>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Parcel</vt:lpstr>
      <vt:lpstr>Techniekonderwijs de windmolen</vt:lpstr>
      <vt:lpstr>Samenwerking externe instantie</vt:lpstr>
      <vt:lpstr>Lessenreeks</vt:lpstr>
      <vt:lpstr>opbrengsten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Techniekonderwijs de windmolen</dc:title>
  <dc:creator>Systeembeheer</dc:creator>
  <cp:lastModifiedBy>M Van den Oord</cp:lastModifiedBy>
  <cp:revision>7</cp:revision>
  <dcterms:created xsi:type="dcterms:W3CDTF">2021-01-06T18:30:05Z</dcterms:created>
  <dcterms:modified xsi:type="dcterms:W3CDTF">2021-01-07T11:41:23Z</dcterms:modified>
</cp:coreProperties>
</file>