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D3486-BB62-47DD-8D74-50AB29F65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11DD2B-FF4D-497C-A497-19BEBA1EE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BE436F-E456-4786-8D02-C8FA6226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1C646B-9CED-4ED2-AE3D-4A9A8FD1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E865F7-71CB-41B1-959A-8417604F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76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B7D8B-A183-446C-B5D9-65F1331B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1C1583-62D6-4970-8F48-A60AD4AB3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92F5EF-030E-482C-877D-EFE08E23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424A6-B28E-4958-B567-075962D7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3A5CE2-868A-4B97-9075-DFC376D1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36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57EF42-D61D-48F6-A4AC-050147365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615B31-2062-44F0-A719-9EDF2D99C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54D18A-E0D2-445D-9BF4-CB0DB4E8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4D70A6-3120-47CB-8BE8-2C98DC8F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81B668-1CA3-4494-BD5F-2F1ABD2D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27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8699E-B246-45C3-B4F7-D3D59317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63AEF7-B7AE-473E-A607-AC7F7A41B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BA1433-4779-4C07-ADA6-ED3865E1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31616F-EAD4-41E2-AA8A-2291C52A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486A52-904C-44C4-A973-A82C0F52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60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E4CD8-395B-4498-A382-5318F566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1A38A7-84D2-43C3-B195-AF3895AAE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FD5F3F-F24E-448B-8F71-BDDD73B7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CEF055-E0B1-4498-91B9-CC5ED86F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7CB754-6583-476A-AC0D-7B304C23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57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B3CFE-5C07-40F9-91DC-CE1BCD96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9CD168-50C3-49BF-97CE-483E023C6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9C622C-A331-4717-9E5A-53774041C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56E731-57AA-4347-B3BA-D1D81181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A54B89-5707-4A0A-BD0A-289BC946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EEC2C5-EB87-4F8B-AB06-B7AB5806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7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FD79B-AF6E-4FC2-AD20-699D1335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7A6408-C92C-47ED-9E5A-AFFBA2523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0FC73A-5FC6-4929-AED1-B8DB3AEF6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C96A49-0E0C-488D-8EC9-B9D916766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3B44B3-718B-44F5-94A7-9777B7834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F1855D-C833-4ACA-8956-C44AFBA5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F67855-39F8-42E8-A585-391447E6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B2238D-11C2-432B-98C3-149662FD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72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97D72-2AF5-44D0-968B-8ADB05AD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A1465C6-3311-4751-8BCE-96F4C693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66A24EC-ACEE-4E4C-9075-AAAD2BE0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6DAD97-6A94-4751-AD21-0A97477E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3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CFD83AC-3FBA-4D7C-943D-3A60A897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D1CF0F-0369-44D9-955D-B3E0450F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E68B5A-376B-4FFE-AA88-1ECE9A6F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06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D86E2-466D-44CB-B42A-B1BEE5C9B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9F9A1C-8630-400D-B091-A65C27CF3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94C095-A3C8-4C41-A1D8-864628300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57EC4F-0A22-4511-8C00-5D832561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287261-5CC3-4658-B61E-FDBBAC48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963496-0FDF-404D-AF84-84C3897B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85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563CC0-09A6-450E-B357-CDD12182B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13540F0-F12F-49C4-B1C9-B1ECC4DEF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17B025-D6A6-4E1A-BF5F-F766ED4E5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9B0C93-51E8-4FBF-9FC2-58C59AD5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E13BC2-2C07-44AE-8AEE-52E5848F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1215E3-270C-4E19-AA8D-7557671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66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50D5475-7E95-4DF8-BB7E-2F23A25D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08D3C4-2100-4C52-9CF0-5DBA630C5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7FEE6D-F5B0-44BF-AE5D-10C2A8D97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88F-6F3F-4220-A292-1D6DB1336165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21C69-5B1F-4FBD-B42A-A1C17422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F920CF-A5C2-48CC-9C42-42BEA42E9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6E371-04B3-4B43-A85B-0625F8C3E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39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0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Freeform: Shape 14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62BC5B-A2EB-4F7F-9613-4F9C2F140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nl-NL" sz="3300">
                <a:solidFill>
                  <a:srgbClr val="080808"/>
                </a:solidFill>
              </a:rPr>
              <a:t>Geschiedenis en dans/drama, letterlijk en figuurlijk, verweven bij de kleuters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7FAED4-1AC3-4653-A688-C84A3CB6A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745" y="4557900"/>
            <a:ext cx="2442690" cy="915772"/>
          </a:xfrm>
          <a:noFill/>
        </p:spPr>
        <p:txBody>
          <a:bodyPr>
            <a:normAutofit/>
          </a:bodyPr>
          <a:lstStyle/>
          <a:p>
            <a:r>
              <a:rPr lang="nl-NL" sz="1600">
                <a:solidFill>
                  <a:srgbClr val="080808"/>
                </a:solidFill>
              </a:rPr>
              <a:t>Rieke Verhagen</a:t>
            </a:r>
          </a:p>
          <a:p>
            <a:r>
              <a:rPr lang="nl-NL" sz="1600">
                <a:solidFill>
                  <a:srgbClr val="080808"/>
                </a:solidFill>
              </a:rPr>
              <a:t>Derdejaarsstudent Pabo Den Bosch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B64814D-A361-44E1-8D97-B83E41C8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0" y="-2"/>
            <a:ext cx="1248189" cy="1248189"/>
          </a:xfrm>
          <a:prstGeom prst="triangle">
            <a:avLst>
              <a:gd name="adj" fmla="val 10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2A6879-032A-4946-9CCA-44D38BEDF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96832" y="246646"/>
            <a:ext cx="577231" cy="57723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AB08D7-F0FB-4965-B730-8B874214C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93049" y="367194"/>
            <a:ext cx="999162" cy="99916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8D9297-49FA-43ED-AC6B-E2F153B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9187" y="946949"/>
            <a:ext cx="352820" cy="3528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7C2D141-F73C-4BF3-B3DF-D3BA74B8B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7826" y="1350438"/>
            <a:ext cx="4160520" cy="4157124"/>
          </a:xfrm>
          <a:custGeom>
            <a:avLst/>
            <a:gdLst>
              <a:gd name="connsiteX0" fmla="*/ 2080261 w 4160520"/>
              <a:gd name="connsiteY0" fmla="*/ 0 h 4157124"/>
              <a:gd name="connsiteX1" fmla="*/ 4160520 w 4160520"/>
              <a:gd name="connsiteY1" fmla="*/ 2078563 h 4157124"/>
              <a:gd name="connsiteX2" fmla="*/ 2080261 w 4160520"/>
              <a:gd name="connsiteY2" fmla="*/ 4157124 h 4157124"/>
              <a:gd name="connsiteX3" fmla="*/ 0 w 4160520"/>
              <a:gd name="connsiteY3" fmla="*/ 2078563 h 415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0520" h="4157124">
                <a:moveTo>
                  <a:pt x="2080261" y="0"/>
                </a:moveTo>
                <a:lnTo>
                  <a:pt x="4160520" y="2078563"/>
                </a:lnTo>
                <a:lnTo>
                  <a:pt x="2080261" y="4157124"/>
                </a:lnTo>
                <a:lnTo>
                  <a:pt x="0" y="20785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B456AC5-2DFE-4E00-B0CE-30AAA2A3D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7566" y="1"/>
            <a:ext cx="3997403" cy="3295805"/>
          </a:xfrm>
          <a:custGeom>
            <a:avLst/>
            <a:gdLst>
              <a:gd name="connsiteX0" fmla="*/ 1352836 w 4160520"/>
              <a:gd name="connsiteY0" fmla="*/ 0 h 3430293"/>
              <a:gd name="connsiteX1" fmla="*/ 2807685 w 4160520"/>
              <a:gd name="connsiteY1" fmla="*/ 0 h 3430293"/>
              <a:gd name="connsiteX2" fmla="*/ 4160520 w 4160520"/>
              <a:gd name="connsiteY2" fmla="*/ 1351732 h 3430293"/>
              <a:gd name="connsiteX3" fmla="*/ 2080261 w 4160520"/>
              <a:gd name="connsiteY3" fmla="*/ 3430293 h 3430293"/>
              <a:gd name="connsiteX4" fmla="*/ 0 w 4160520"/>
              <a:gd name="connsiteY4" fmla="*/ 1351732 h 34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0520" h="3430293">
                <a:moveTo>
                  <a:pt x="1352836" y="0"/>
                </a:moveTo>
                <a:lnTo>
                  <a:pt x="2807685" y="0"/>
                </a:lnTo>
                <a:lnTo>
                  <a:pt x="4160520" y="1351732"/>
                </a:lnTo>
                <a:lnTo>
                  <a:pt x="2080261" y="3430293"/>
                </a:lnTo>
                <a:lnTo>
                  <a:pt x="0" y="13517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Weefspoel - MuseumDepotShop">
            <a:extLst>
              <a:ext uri="{FF2B5EF4-FFF2-40B4-BE49-F238E27FC236}">
                <a16:creationId xmlns:a16="http://schemas.microsoft.com/office/drawing/2014/main" id="{9BFB0006-F291-4E5D-8E5F-6F8E4552567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2" t="47746" r="11105" b="8639"/>
          <a:stretch/>
        </p:blipFill>
        <p:spPr bwMode="auto">
          <a:xfrm>
            <a:off x="6455211" y="481797"/>
            <a:ext cx="2010396" cy="1667086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3EB41F8-8868-4FC3-8553-94FEE5A8B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972" y="6102888"/>
            <a:ext cx="1510228" cy="7551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9671820-9967-4806-B0A7-4944C2A4A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47566" y="3562194"/>
            <a:ext cx="3997403" cy="3295805"/>
          </a:xfrm>
          <a:custGeom>
            <a:avLst/>
            <a:gdLst>
              <a:gd name="connsiteX0" fmla="*/ 1352836 w 4160520"/>
              <a:gd name="connsiteY0" fmla="*/ 0 h 3430293"/>
              <a:gd name="connsiteX1" fmla="*/ 2807685 w 4160520"/>
              <a:gd name="connsiteY1" fmla="*/ 0 h 3430293"/>
              <a:gd name="connsiteX2" fmla="*/ 4160520 w 4160520"/>
              <a:gd name="connsiteY2" fmla="*/ 1351732 h 3430293"/>
              <a:gd name="connsiteX3" fmla="*/ 2080261 w 4160520"/>
              <a:gd name="connsiteY3" fmla="*/ 3430293 h 3430293"/>
              <a:gd name="connsiteX4" fmla="*/ 0 w 4160520"/>
              <a:gd name="connsiteY4" fmla="*/ 1351732 h 34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0520" h="3430293">
                <a:moveTo>
                  <a:pt x="1352836" y="0"/>
                </a:moveTo>
                <a:lnTo>
                  <a:pt x="2807685" y="0"/>
                </a:lnTo>
                <a:lnTo>
                  <a:pt x="4160520" y="1351732"/>
                </a:lnTo>
                <a:lnTo>
                  <a:pt x="2080261" y="3430293"/>
                </a:lnTo>
                <a:lnTo>
                  <a:pt x="0" y="13517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 descr="Stadsarchief Oss • Van Leiden Interieur B.V.">
            <a:extLst>
              <a:ext uri="{FF2B5EF4-FFF2-40B4-BE49-F238E27FC236}">
                <a16:creationId xmlns:a16="http://schemas.microsoft.com/office/drawing/2014/main" id="{8ED0F9F2-5BC4-4B39-816E-4852E06AE5D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4" b="26725"/>
          <a:stretch/>
        </p:blipFill>
        <p:spPr bwMode="auto">
          <a:xfrm>
            <a:off x="8341347" y="3007477"/>
            <a:ext cx="2524866" cy="84951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Afbeelding 5" descr="Nieuw opleidingstraject Pabo-ALO vanaf september 2020">
            <a:extLst>
              <a:ext uri="{FF2B5EF4-FFF2-40B4-BE49-F238E27FC236}">
                <a16:creationId xmlns:a16="http://schemas.microsoft.com/office/drawing/2014/main" id="{06FE70A0-887F-4F34-B7AB-997B6BEC5E0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6866" y="4740295"/>
            <a:ext cx="1667086" cy="1667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4571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Geschiedenis en dans/drama, letterlijk en figuurlijk, verweven bij de kleuters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 en dans/drama, letterlijk en figuurlijk, verweven bij de kleuters</dc:title>
  <dc:creator>Verhagen,Rieke R.E.M.</dc:creator>
  <cp:lastModifiedBy>M Van den Oord</cp:lastModifiedBy>
  <cp:revision>2</cp:revision>
  <dcterms:created xsi:type="dcterms:W3CDTF">2021-01-07T12:37:17Z</dcterms:created>
  <dcterms:modified xsi:type="dcterms:W3CDTF">2021-01-07T16:41:33Z</dcterms:modified>
</cp:coreProperties>
</file>