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038F9-1434-4A0D-A789-B2CC4FD9C0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EF9EE1A-9F29-49E3-A928-1889957BAC3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Doel</a:t>
          </a:r>
          <a:br>
            <a:rPr lang="nl-NL"/>
          </a:br>
          <a:r>
            <a:rPr lang="nl-NL"/>
            <a:t>De leerlingen doen kennis op over de levenswijze in Nederland tijdens de prehistorie. </a:t>
          </a:r>
          <a:endParaRPr lang="en-US" dirty="0"/>
        </a:p>
      </dgm:t>
    </dgm:pt>
    <dgm:pt modelId="{038A95F5-C709-4FAE-9C05-7CF40DACAF84}" type="parTrans" cxnId="{44C666A7-E4E1-4578-B824-793459D48360}">
      <dgm:prSet/>
      <dgm:spPr/>
      <dgm:t>
        <a:bodyPr/>
        <a:lstStyle/>
        <a:p>
          <a:endParaRPr lang="en-US"/>
        </a:p>
      </dgm:t>
    </dgm:pt>
    <dgm:pt modelId="{9903F05E-9831-447E-BD52-FD38DB5ADFFA}" type="sibTrans" cxnId="{44C666A7-E4E1-4578-B824-793459D48360}">
      <dgm:prSet/>
      <dgm:spPr/>
      <dgm:t>
        <a:bodyPr/>
        <a:lstStyle/>
        <a:p>
          <a:endParaRPr lang="en-US"/>
        </a:p>
      </dgm:t>
    </dgm:pt>
    <dgm:pt modelId="{697A415A-6024-4DAB-BB9F-71F94950AFB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Inhoud </a:t>
          </a:r>
          <a:br>
            <a:rPr lang="nl-NL"/>
          </a:br>
          <a:r>
            <a:rPr lang="nl-NL"/>
            <a:t>Zeven lessen met daarbij meervoudige intelligentie kaarten. </a:t>
          </a:r>
          <a:endParaRPr lang="en-US" dirty="0"/>
        </a:p>
      </dgm:t>
    </dgm:pt>
    <dgm:pt modelId="{8DF2CF45-591C-4866-9C75-BF1988CB90A4}" type="parTrans" cxnId="{8C36DC86-5BBA-47AB-A57F-0F4E6DD97451}">
      <dgm:prSet/>
      <dgm:spPr/>
      <dgm:t>
        <a:bodyPr/>
        <a:lstStyle/>
        <a:p>
          <a:endParaRPr lang="en-US"/>
        </a:p>
      </dgm:t>
    </dgm:pt>
    <dgm:pt modelId="{3BB6A261-69AA-4ACF-9ACF-C5189EB98BD8}" type="sibTrans" cxnId="{8C36DC86-5BBA-47AB-A57F-0F4E6DD97451}">
      <dgm:prSet/>
      <dgm:spPr/>
      <dgm:t>
        <a:bodyPr/>
        <a:lstStyle/>
        <a:p>
          <a:endParaRPr lang="en-US"/>
        </a:p>
      </dgm:t>
    </dgm:pt>
    <dgm:pt modelId="{CBE53861-9F4F-4713-8BEF-01990A4648F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Opbrengsten </a:t>
          </a:r>
          <a:br>
            <a:rPr lang="nl-NL" dirty="0"/>
          </a:br>
          <a:r>
            <a:rPr lang="nl-NL" dirty="0"/>
            <a:t>Voor de leerlingen en voor mezelf. </a:t>
          </a:r>
          <a:endParaRPr lang="en-US" dirty="0"/>
        </a:p>
      </dgm:t>
    </dgm:pt>
    <dgm:pt modelId="{7D25DEA9-CA4C-4E48-ABF3-54ADBA175401}" type="parTrans" cxnId="{72B867FC-B689-4D0E-89A5-F6D1E6998FB2}">
      <dgm:prSet/>
      <dgm:spPr/>
      <dgm:t>
        <a:bodyPr/>
        <a:lstStyle/>
        <a:p>
          <a:endParaRPr lang="en-US"/>
        </a:p>
      </dgm:t>
    </dgm:pt>
    <dgm:pt modelId="{5172BB11-CEA4-4B3F-871B-FF7730E416F4}" type="sibTrans" cxnId="{72B867FC-B689-4D0E-89A5-F6D1E6998FB2}">
      <dgm:prSet/>
      <dgm:spPr/>
      <dgm:t>
        <a:bodyPr/>
        <a:lstStyle/>
        <a:p>
          <a:endParaRPr lang="en-US"/>
        </a:p>
      </dgm:t>
    </dgm:pt>
    <dgm:pt modelId="{D0C8BBDA-4FE5-4553-B27E-39426430F7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Samenwerking </a:t>
          </a:r>
          <a:br>
            <a:rPr lang="en-US"/>
          </a:br>
          <a:r>
            <a:rPr lang="en-US"/>
            <a:t>Stadsarchief Oss</a:t>
          </a:r>
          <a:endParaRPr lang="en-US" dirty="0"/>
        </a:p>
      </dgm:t>
    </dgm:pt>
    <dgm:pt modelId="{0D762C0E-DEAE-4578-9127-CFED4DDC130E}" type="parTrans" cxnId="{37C5E8B5-FD14-489D-AB26-1238342FCAEB}">
      <dgm:prSet/>
      <dgm:spPr/>
      <dgm:t>
        <a:bodyPr/>
        <a:lstStyle/>
        <a:p>
          <a:endParaRPr lang="nl-NL"/>
        </a:p>
      </dgm:t>
    </dgm:pt>
    <dgm:pt modelId="{ECBBB0A2-9E41-4643-9FDE-EAF131865576}" type="sibTrans" cxnId="{37C5E8B5-FD14-489D-AB26-1238342FCAEB}">
      <dgm:prSet/>
      <dgm:spPr/>
      <dgm:t>
        <a:bodyPr/>
        <a:lstStyle/>
        <a:p>
          <a:endParaRPr lang="nl-NL"/>
        </a:p>
      </dgm:t>
    </dgm:pt>
    <dgm:pt modelId="{29AD4AA3-881D-4DD2-8A6A-9A7A3B64F7B7}" type="pres">
      <dgm:prSet presAssocID="{548038F9-1434-4A0D-A789-B2CC4FD9C0FB}" presName="root" presStyleCnt="0">
        <dgm:presLayoutVars>
          <dgm:dir/>
          <dgm:resizeHandles val="exact"/>
        </dgm:presLayoutVars>
      </dgm:prSet>
      <dgm:spPr/>
    </dgm:pt>
    <dgm:pt modelId="{65F94B69-D7D7-49FB-99F9-29B7D12F1A88}" type="pres">
      <dgm:prSet presAssocID="{D0C8BBDA-4FE5-4553-B27E-39426430F7CC}" presName="compNode" presStyleCnt="0"/>
      <dgm:spPr/>
    </dgm:pt>
    <dgm:pt modelId="{BE6BDD46-74B0-41CC-AEC0-9A671E342D3C}" type="pres">
      <dgm:prSet presAssocID="{D0C8BBDA-4FE5-4553-B27E-39426430F7CC}" presName="bgRect" presStyleLbl="bgShp" presStyleIdx="0" presStyleCnt="4"/>
      <dgm:spPr/>
    </dgm:pt>
    <dgm:pt modelId="{58CC2D2A-D244-49B3-9F1A-5ACDA789AABF}" type="pres">
      <dgm:prSet presAssocID="{D0C8BBDA-4FE5-4553-B27E-39426430F7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druk silhouet"/>
        </a:ext>
      </dgm:extLst>
    </dgm:pt>
    <dgm:pt modelId="{E465659D-9525-453B-B325-168385CDC46E}" type="pres">
      <dgm:prSet presAssocID="{D0C8BBDA-4FE5-4553-B27E-39426430F7CC}" presName="spaceRect" presStyleCnt="0"/>
      <dgm:spPr/>
    </dgm:pt>
    <dgm:pt modelId="{76D1A30A-07E7-409C-ACD3-D7232615FC50}" type="pres">
      <dgm:prSet presAssocID="{D0C8BBDA-4FE5-4553-B27E-39426430F7CC}" presName="parTx" presStyleLbl="revTx" presStyleIdx="0" presStyleCnt="4">
        <dgm:presLayoutVars>
          <dgm:chMax val="0"/>
          <dgm:chPref val="0"/>
        </dgm:presLayoutVars>
      </dgm:prSet>
      <dgm:spPr/>
    </dgm:pt>
    <dgm:pt modelId="{86CE3D5A-E869-4C5B-91BF-079E8CF0798F}" type="pres">
      <dgm:prSet presAssocID="{ECBBB0A2-9E41-4643-9FDE-EAF131865576}" presName="sibTrans" presStyleCnt="0"/>
      <dgm:spPr/>
    </dgm:pt>
    <dgm:pt modelId="{9DF46194-766F-4B2A-893D-215E86C970AB}" type="pres">
      <dgm:prSet presAssocID="{0EF9EE1A-9F29-49E3-A928-1889957BAC36}" presName="compNode" presStyleCnt="0"/>
      <dgm:spPr/>
    </dgm:pt>
    <dgm:pt modelId="{EBA46789-7EDC-4B79-8953-E33E987E1B6F}" type="pres">
      <dgm:prSet presAssocID="{0EF9EE1A-9F29-49E3-A928-1889957BAC36}" presName="bgRect" presStyleLbl="bgShp" presStyleIdx="1" presStyleCnt="4"/>
      <dgm:spPr/>
    </dgm:pt>
    <dgm:pt modelId="{5F42C8DE-F038-41FE-8641-BDCC2574FB6B}" type="pres">
      <dgm:prSet presAssocID="{0EF9EE1A-9F29-49E3-A928-1889957BAC3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os silhouet"/>
        </a:ext>
      </dgm:extLst>
    </dgm:pt>
    <dgm:pt modelId="{41EC03D8-6F30-47C5-B4E3-647D8F2D1ACC}" type="pres">
      <dgm:prSet presAssocID="{0EF9EE1A-9F29-49E3-A928-1889957BAC36}" presName="spaceRect" presStyleCnt="0"/>
      <dgm:spPr/>
    </dgm:pt>
    <dgm:pt modelId="{190340F6-6F40-4D78-9C47-2979070E1910}" type="pres">
      <dgm:prSet presAssocID="{0EF9EE1A-9F29-49E3-A928-1889957BAC36}" presName="parTx" presStyleLbl="revTx" presStyleIdx="1" presStyleCnt="4">
        <dgm:presLayoutVars>
          <dgm:chMax val="0"/>
          <dgm:chPref val="0"/>
        </dgm:presLayoutVars>
      </dgm:prSet>
      <dgm:spPr/>
    </dgm:pt>
    <dgm:pt modelId="{876E6B83-4FC5-4DD2-85A1-28BEB10E5A09}" type="pres">
      <dgm:prSet presAssocID="{9903F05E-9831-447E-BD52-FD38DB5ADFFA}" presName="sibTrans" presStyleCnt="0"/>
      <dgm:spPr/>
    </dgm:pt>
    <dgm:pt modelId="{50119A46-9F6D-456B-AFAE-D32AF447A240}" type="pres">
      <dgm:prSet presAssocID="{697A415A-6024-4DAB-BB9F-71F94950AFBA}" presName="compNode" presStyleCnt="0"/>
      <dgm:spPr/>
    </dgm:pt>
    <dgm:pt modelId="{A4AA3475-D54B-4F69-B57C-7594EED92495}" type="pres">
      <dgm:prSet presAssocID="{697A415A-6024-4DAB-BB9F-71F94950AFBA}" presName="bgRect" presStyleLbl="bgShp" presStyleIdx="2" presStyleCnt="4"/>
      <dgm:spPr/>
    </dgm:pt>
    <dgm:pt modelId="{EC223B7E-D63E-4203-9CA7-41F352E885BB}" type="pres">
      <dgm:prSet presAssocID="{697A415A-6024-4DAB-BB9F-71F94950AFB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ek silhouet"/>
        </a:ext>
      </dgm:extLst>
    </dgm:pt>
    <dgm:pt modelId="{F8EECCF9-D75F-46CF-ADAF-FB5489382E4D}" type="pres">
      <dgm:prSet presAssocID="{697A415A-6024-4DAB-BB9F-71F94950AFBA}" presName="spaceRect" presStyleCnt="0"/>
      <dgm:spPr/>
    </dgm:pt>
    <dgm:pt modelId="{AC77BCAC-B6D6-426A-A186-3411F553F8FA}" type="pres">
      <dgm:prSet presAssocID="{697A415A-6024-4DAB-BB9F-71F94950AFBA}" presName="parTx" presStyleLbl="revTx" presStyleIdx="2" presStyleCnt="4">
        <dgm:presLayoutVars>
          <dgm:chMax val="0"/>
          <dgm:chPref val="0"/>
        </dgm:presLayoutVars>
      </dgm:prSet>
      <dgm:spPr/>
    </dgm:pt>
    <dgm:pt modelId="{512C26F0-45F2-41FF-B195-0128B3288831}" type="pres">
      <dgm:prSet presAssocID="{3BB6A261-69AA-4ACF-9ACF-C5189EB98BD8}" presName="sibTrans" presStyleCnt="0"/>
      <dgm:spPr/>
    </dgm:pt>
    <dgm:pt modelId="{49B9C17A-9B28-4FEA-89D7-ECA5D05C6B30}" type="pres">
      <dgm:prSet presAssocID="{CBE53861-9F4F-4713-8BEF-01990A4648FB}" presName="compNode" presStyleCnt="0"/>
      <dgm:spPr/>
    </dgm:pt>
    <dgm:pt modelId="{2E699C01-6A16-4CDE-9EF4-BA8976FC8C31}" type="pres">
      <dgm:prSet presAssocID="{CBE53861-9F4F-4713-8BEF-01990A4648FB}" presName="bgRect" presStyleLbl="bgShp" presStyleIdx="3" presStyleCnt="4"/>
      <dgm:spPr/>
    </dgm:pt>
    <dgm:pt modelId="{F2D7F17E-032F-471C-9D8D-1D9C9D84EC86}" type="pres">
      <dgm:prSet presAssocID="{CBE53861-9F4F-4713-8BEF-01990A4648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fee silhouet"/>
        </a:ext>
      </dgm:extLst>
    </dgm:pt>
    <dgm:pt modelId="{9743AAD8-9186-4FDF-83C5-2D2F833FD62C}" type="pres">
      <dgm:prSet presAssocID="{CBE53861-9F4F-4713-8BEF-01990A4648FB}" presName="spaceRect" presStyleCnt="0"/>
      <dgm:spPr/>
    </dgm:pt>
    <dgm:pt modelId="{76944FE7-269C-402D-8E79-817FC22EAC7A}" type="pres">
      <dgm:prSet presAssocID="{CBE53861-9F4F-4713-8BEF-01990A4648F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B1C2C09-FD1A-4F37-94B6-823E81C26092}" type="presOf" srcId="{CBE53861-9F4F-4713-8BEF-01990A4648FB}" destId="{76944FE7-269C-402D-8E79-817FC22EAC7A}" srcOrd="0" destOrd="0" presId="urn:microsoft.com/office/officeart/2018/2/layout/IconVerticalSolidList"/>
    <dgm:cxn modelId="{8DD2E01B-BE1A-4A50-A160-5897E3897682}" type="presOf" srcId="{0EF9EE1A-9F29-49E3-A928-1889957BAC36}" destId="{190340F6-6F40-4D78-9C47-2979070E1910}" srcOrd="0" destOrd="0" presId="urn:microsoft.com/office/officeart/2018/2/layout/IconVerticalSolidList"/>
    <dgm:cxn modelId="{F8882C2C-ADED-4207-A184-CC8E22F1C1C9}" type="presOf" srcId="{697A415A-6024-4DAB-BB9F-71F94950AFBA}" destId="{AC77BCAC-B6D6-426A-A186-3411F553F8FA}" srcOrd="0" destOrd="0" presId="urn:microsoft.com/office/officeart/2018/2/layout/IconVerticalSolidList"/>
    <dgm:cxn modelId="{6C348B33-26EE-40C7-A6E8-B1015AE2667A}" type="presOf" srcId="{D0C8BBDA-4FE5-4553-B27E-39426430F7CC}" destId="{76D1A30A-07E7-409C-ACD3-D7232615FC50}" srcOrd="0" destOrd="0" presId="urn:microsoft.com/office/officeart/2018/2/layout/IconVerticalSolidList"/>
    <dgm:cxn modelId="{1956E081-048A-411A-92DA-0E78396A7115}" type="presOf" srcId="{548038F9-1434-4A0D-A789-B2CC4FD9C0FB}" destId="{29AD4AA3-881D-4DD2-8A6A-9A7A3B64F7B7}" srcOrd="0" destOrd="0" presId="urn:microsoft.com/office/officeart/2018/2/layout/IconVerticalSolidList"/>
    <dgm:cxn modelId="{8C36DC86-5BBA-47AB-A57F-0F4E6DD97451}" srcId="{548038F9-1434-4A0D-A789-B2CC4FD9C0FB}" destId="{697A415A-6024-4DAB-BB9F-71F94950AFBA}" srcOrd="2" destOrd="0" parTransId="{8DF2CF45-591C-4866-9C75-BF1988CB90A4}" sibTransId="{3BB6A261-69AA-4ACF-9ACF-C5189EB98BD8}"/>
    <dgm:cxn modelId="{44C666A7-E4E1-4578-B824-793459D48360}" srcId="{548038F9-1434-4A0D-A789-B2CC4FD9C0FB}" destId="{0EF9EE1A-9F29-49E3-A928-1889957BAC36}" srcOrd="1" destOrd="0" parTransId="{038A95F5-C709-4FAE-9C05-7CF40DACAF84}" sibTransId="{9903F05E-9831-447E-BD52-FD38DB5ADFFA}"/>
    <dgm:cxn modelId="{37C5E8B5-FD14-489D-AB26-1238342FCAEB}" srcId="{548038F9-1434-4A0D-A789-B2CC4FD9C0FB}" destId="{D0C8BBDA-4FE5-4553-B27E-39426430F7CC}" srcOrd="0" destOrd="0" parTransId="{0D762C0E-DEAE-4578-9127-CFED4DDC130E}" sibTransId="{ECBBB0A2-9E41-4643-9FDE-EAF131865576}"/>
    <dgm:cxn modelId="{72B867FC-B689-4D0E-89A5-F6D1E6998FB2}" srcId="{548038F9-1434-4A0D-A789-B2CC4FD9C0FB}" destId="{CBE53861-9F4F-4713-8BEF-01990A4648FB}" srcOrd="3" destOrd="0" parTransId="{7D25DEA9-CA4C-4E48-ABF3-54ADBA175401}" sibTransId="{5172BB11-CEA4-4B3F-871B-FF7730E416F4}"/>
    <dgm:cxn modelId="{29B185B8-296A-47C4-A1CD-C617EED50E18}" type="presParOf" srcId="{29AD4AA3-881D-4DD2-8A6A-9A7A3B64F7B7}" destId="{65F94B69-D7D7-49FB-99F9-29B7D12F1A88}" srcOrd="0" destOrd="0" presId="urn:microsoft.com/office/officeart/2018/2/layout/IconVerticalSolidList"/>
    <dgm:cxn modelId="{14AAE67B-4343-4EFB-8E21-55376C3241EA}" type="presParOf" srcId="{65F94B69-D7D7-49FB-99F9-29B7D12F1A88}" destId="{BE6BDD46-74B0-41CC-AEC0-9A671E342D3C}" srcOrd="0" destOrd="0" presId="urn:microsoft.com/office/officeart/2018/2/layout/IconVerticalSolidList"/>
    <dgm:cxn modelId="{8F5C539D-B30C-4523-8DCB-5C5FBD07E9EB}" type="presParOf" srcId="{65F94B69-D7D7-49FB-99F9-29B7D12F1A88}" destId="{58CC2D2A-D244-49B3-9F1A-5ACDA789AABF}" srcOrd="1" destOrd="0" presId="urn:microsoft.com/office/officeart/2018/2/layout/IconVerticalSolidList"/>
    <dgm:cxn modelId="{44707929-C561-43F8-B9AF-B1CA3F73CA2D}" type="presParOf" srcId="{65F94B69-D7D7-49FB-99F9-29B7D12F1A88}" destId="{E465659D-9525-453B-B325-168385CDC46E}" srcOrd="2" destOrd="0" presId="urn:microsoft.com/office/officeart/2018/2/layout/IconVerticalSolidList"/>
    <dgm:cxn modelId="{71279FFA-BBC3-4A68-B623-B0403DCA6302}" type="presParOf" srcId="{65F94B69-D7D7-49FB-99F9-29B7D12F1A88}" destId="{76D1A30A-07E7-409C-ACD3-D7232615FC50}" srcOrd="3" destOrd="0" presId="urn:microsoft.com/office/officeart/2018/2/layout/IconVerticalSolidList"/>
    <dgm:cxn modelId="{15C0FCE8-2C66-43FA-8660-02D6EAFC6091}" type="presParOf" srcId="{29AD4AA3-881D-4DD2-8A6A-9A7A3B64F7B7}" destId="{86CE3D5A-E869-4C5B-91BF-079E8CF0798F}" srcOrd="1" destOrd="0" presId="urn:microsoft.com/office/officeart/2018/2/layout/IconVerticalSolidList"/>
    <dgm:cxn modelId="{8DF4A3E3-5FB7-4C81-B0C5-944D6C58F9C6}" type="presParOf" srcId="{29AD4AA3-881D-4DD2-8A6A-9A7A3B64F7B7}" destId="{9DF46194-766F-4B2A-893D-215E86C970AB}" srcOrd="2" destOrd="0" presId="urn:microsoft.com/office/officeart/2018/2/layout/IconVerticalSolidList"/>
    <dgm:cxn modelId="{162266A1-AC9E-40C0-8687-5E2FAFBC53A4}" type="presParOf" srcId="{9DF46194-766F-4B2A-893D-215E86C970AB}" destId="{EBA46789-7EDC-4B79-8953-E33E987E1B6F}" srcOrd="0" destOrd="0" presId="urn:microsoft.com/office/officeart/2018/2/layout/IconVerticalSolidList"/>
    <dgm:cxn modelId="{A4A34754-4C68-4095-8F40-F4F687F2D886}" type="presParOf" srcId="{9DF46194-766F-4B2A-893D-215E86C970AB}" destId="{5F42C8DE-F038-41FE-8641-BDCC2574FB6B}" srcOrd="1" destOrd="0" presId="urn:microsoft.com/office/officeart/2018/2/layout/IconVerticalSolidList"/>
    <dgm:cxn modelId="{2FE9FC07-FAEB-4EAF-A383-4D7F14899571}" type="presParOf" srcId="{9DF46194-766F-4B2A-893D-215E86C970AB}" destId="{41EC03D8-6F30-47C5-B4E3-647D8F2D1ACC}" srcOrd="2" destOrd="0" presId="urn:microsoft.com/office/officeart/2018/2/layout/IconVerticalSolidList"/>
    <dgm:cxn modelId="{6DA86642-B50E-4227-9086-83B9569F4AC5}" type="presParOf" srcId="{9DF46194-766F-4B2A-893D-215E86C970AB}" destId="{190340F6-6F40-4D78-9C47-2979070E1910}" srcOrd="3" destOrd="0" presId="urn:microsoft.com/office/officeart/2018/2/layout/IconVerticalSolidList"/>
    <dgm:cxn modelId="{357F42E3-0728-425E-A62D-AE1AF211D000}" type="presParOf" srcId="{29AD4AA3-881D-4DD2-8A6A-9A7A3B64F7B7}" destId="{876E6B83-4FC5-4DD2-85A1-28BEB10E5A09}" srcOrd="3" destOrd="0" presId="urn:microsoft.com/office/officeart/2018/2/layout/IconVerticalSolidList"/>
    <dgm:cxn modelId="{5E3E6C1A-BBEF-413F-AB10-996B0F9CB89F}" type="presParOf" srcId="{29AD4AA3-881D-4DD2-8A6A-9A7A3B64F7B7}" destId="{50119A46-9F6D-456B-AFAE-D32AF447A240}" srcOrd="4" destOrd="0" presId="urn:microsoft.com/office/officeart/2018/2/layout/IconVerticalSolidList"/>
    <dgm:cxn modelId="{F1B52967-35C5-4CD1-A1E8-DF5B81614145}" type="presParOf" srcId="{50119A46-9F6D-456B-AFAE-D32AF447A240}" destId="{A4AA3475-D54B-4F69-B57C-7594EED92495}" srcOrd="0" destOrd="0" presId="urn:microsoft.com/office/officeart/2018/2/layout/IconVerticalSolidList"/>
    <dgm:cxn modelId="{9A7E8E6E-53C6-4CE2-9D6F-FAEAACCE7ED0}" type="presParOf" srcId="{50119A46-9F6D-456B-AFAE-D32AF447A240}" destId="{EC223B7E-D63E-4203-9CA7-41F352E885BB}" srcOrd="1" destOrd="0" presId="urn:microsoft.com/office/officeart/2018/2/layout/IconVerticalSolidList"/>
    <dgm:cxn modelId="{FEBB21CD-C0DF-4580-81B5-33184D03C654}" type="presParOf" srcId="{50119A46-9F6D-456B-AFAE-D32AF447A240}" destId="{F8EECCF9-D75F-46CF-ADAF-FB5489382E4D}" srcOrd="2" destOrd="0" presId="urn:microsoft.com/office/officeart/2018/2/layout/IconVerticalSolidList"/>
    <dgm:cxn modelId="{E2B99383-7DBF-46A9-8481-A349158207BA}" type="presParOf" srcId="{50119A46-9F6D-456B-AFAE-D32AF447A240}" destId="{AC77BCAC-B6D6-426A-A186-3411F553F8FA}" srcOrd="3" destOrd="0" presId="urn:microsoft.com/office/officeart/2018/2/layout/IconVerticalSolidList"/>
    <dgm:cxn modelId="{AA1C6A4A-A8C6-42B1-942F-7A96D5137D80}" type="presParOf" srcId="{29AD4AA3-881D-4DD2-8A6A-9A7A3B64F7B7}" destId="{512C26F0-45F2-41FF-B195-0128B3288831}" srcOrd="5" destOrd="0" presId="urn:microsoft.com/office/officeart/2018/2/layout/IconVerticalSolidList"/>
    <dgm:cxn modelId="{E39382FC-096D-4957-8A8C-E2B0F6C8121C}" type="presParOf" srcId="{29AD4AA3-881D-4DD2-8A6A-9A7A3B64F7B7}" destId="{49B9C17A-9B28-4FEA-89D7-ECA5D05C6B30}" srcOrd="6" destOrd="0" presId="urn:microsoft.com/office/officeart/2018/2/layout/IconVerticalSolidList"/>
    <dgm:cxn modelId="{10CAB0EA-BBCC-4D39-B954-CE7DB6CADDFC}" type="presParOf" srcId="{49B9C17A-9B28-4FEA-89D7-ECA5D05C6B30}" destId="{2E699C01-6A16-4CDE-9EF4-BA8976FC8C31}" srcOrd="0" destOrd="0" presId="urn:microsoft.com/office/officeart/2018/2/layout/IconVerticalSolidList"/>
    <dgm:cxn modelId="{F92165A9-2318-4CBF-8C6F-56DDF210218B}" type="presParOf" srcId="{49B9C17A-9B28-4FEA-89D7-ECA5D05C6B30}" destId="{F2D7F17E-032F-471C-9D8D-1D9C9D84EC86}" srcOrd="1" destOrd="0" presId="urn:microsoft.com/office/officeart/2018/2/layout/IconVerticalSolidList"/>
    <dgm:cxn modelId="{B04FD2C8-A28F-451E-B155-B75B0357DB76}" type="presParOf" srcId="{49B9C17A-9B28-4FEA-89D7-ECA5D05C6B30}" destId="{9743AAD8-9186-4FDF-83C5-2D2F833FD62C}" srcOrd="2" destOrd="0" presId="urn:microsoft.com/office/officeart/2018/2/layout/IconVerticalSolidList"/>
    <dgm:cxn modelId="{0F4A851E-7702-446E-B3C1-6E5434A1EFE5}" type="presParOf" srcId="{49B9C17A-9B28-4FEA-89D7-ECA5D05C6B30}" destId="{76944FE7-269C-402D-8E79-817FC22EAC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BDD46-74B0-41CC-AEC0-9A671E342D3C}">
      <dsp:nvSpPr>
        <dsp:cNvPr id="0" name=""/>
        <dsp:cNvSpPr/>
      </dsp:nvSpPr>
      <dsp:spPr>
        <a:xfrm>
          <a:off x="0" y="1694"/>
          <a:ext cx="11058144" cy="367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C2D2A-D244-49B3-9F1A-5ACDA789AABF}">
      <dsp:nvSpPr>
        <dsp:cNvPr id="0" name=""/>
        <dsp:cNvSpPr/>
      </dsp:nvSpPr>
      <dsp:spPr>
        <a:xfrm>
          <a:off x="111262" y="84451"/>
          <a:ext cx="202493" cy="2022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1A30A-07E7-409C-ACD3-D7232615FC50}">
      <dsp:nvSpPr>
        <dsp:cNvPr id="0" name=""/>
        <dsp:cNvSpPr/>
      </dsp:nvSpPr>
      <dsp:spPr>
        <a:xfrm>
          <a:off x="425018" y="1694"/>
          <a:ext cx="10530849" cy="36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65" tIns="38965" rIns="38965" bIns="389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Samenwerking </a:t>
          </a:r>
          <a:br>
            <a:rPr lang="en-US" sz="1400" kern="1200"/>
          </a:br>
          <a:r>
            <a:rPr lang="en-US" sz="1400" kern="1200"/>
            <a:t>Stadsarchief Oss</a:t>
          </a:r>
          <a:endParaRPr lang="en-US" sz="1400" kern="1200" dirty="0"/>
        </a:p>
      </dsp:txBody>
      <dsp:txXfrm>
        <a:off x="425018" y="1694"/>
        <a:ext cx="10530849" cy="368169"/>
      </dsp:txXfrm>
    </dsp:sp>
    <dsp:sp modelId="{EBA46789-7EDC-4B79-8953-E33E987E1B6F}">
      <dsp:nvSpPr>
        <dsp:cNvPr id="0" name=""/>
        <dsp:cNvSpPr/>
      </dsp:nvSpPr>
      <dsp:spPr>
        <a:xfrm>
          <a:off x="0" y="456491"/>
          <a:ext cx="11058144" cy="367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2C8DE-F038-41FE-8641-BDCC2574FB6B}">
      <dsp:nvSpPr>
        <dsp:cNvPr id="0" name=""/>
        <dsp:cNvSpPr/>
      </dsp:nvSpPr>
      <dsp:spPr>
        <a:xfrm>
          <a:off x="111262" y="539249"/>
          <a:ext cx="202493" cy="2022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340F6-6F40-4D78-9C47-2979070E1910}">
      <dsp:nvSpPr>
        <dsp:cNvPr id="0" name=""/>
        <dsp:cNvSpPr/>
      </dsp:nvSpPr>
      <dsp:spPr>
        <a:xfrm>
          <a:off x="425018" y="456491"/>
          <a:ext cx="10530849" cy="36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65" tIns="38965" rIns="38965" bIns="389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Doel</a:t>
          </a:r>
          <a:br>
            <a:rPr lang="nl-NL" sz="1400" kern="1200"/>
          </a:br>
          <a:r>
            <a:rPr lang="nl-NL" sz="1400" kern="1200"/>
            <a:t>De leerlingen doen kennis op over de levenswijze in Nederland tijdens de prehistorie. </a:t>
          </a:r>
          <a:endParaRPr lang="en-US" sz="1400" kern="1200" dirty="0"/>
        </a:p>
      </dsp:txBody>
      <dsp:txXfrm>
        <a:off x="425018" y="456491"/>
        <a:ext cx="10530849" cy="368169"/>
      </dsp:txXfrm>
    </dsp:sp>
    <dsp:sp modelId="{A4AA3475-D54B-4F69-B57C-7594EED92495}">
      <dsp:nvSpPr>
        <dsp:cNvPr id="0" name=""/>
        <dsp:cNvSpPr/>
      </dsp:nvSpPr>
      <dsp:spPr>
        <a:xfrm>
          <a:off x="0" y="911289"/>
          <a:ext cx="11058144" cy="367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23B7E-D63E-4203-9CA7-41F352E885BB}">
      <dsp:nvSpPr>
        <dsp:cNvPr id="0" name=""/>
        <dsp:cNvSpPr/>
      </dsp:nvSpPr>
      <dsp:spPr>
        <a:xfrm>
          <a:off x="111262" y="994046"/>
          <a:ext cx="202493" cy="2022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7BCAC-B6D6-426A-A186-3411F553F8FA}">
      <dsp:nvSpPr>
        <dsp:cNvPr id="0" name=""/>
        <dsp:cNvSpPr/>
      </dsp:nvSpPr>
      <dsp:spPr>
        <a:xfrm>
          <a:off x="425018" y="911289"/>
          <a:ext cx="10530849" cy="36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65" tIns="38965" rIns="38965" bIns="389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Inhoud </a:t>
          </a:r>
          <a:br>
            <a:rPr lang="nl-NL" sz="1400" kern="1200"/>
          </a:br>
          <a:r>
            <a:rPr lang="nl-NL" sz="1400" kern="1200"/>
            <a:t>Zeven lessen met daarbij meervoudige intelligentie kaarten. </a:t>
          </a:r>
          <a:endParaRPr lang="en-US" sz="1400" kern="1200" dirty="0"/>
        </a:p>
      </dsp:txBody>
      <dsp:txXfrm>
        <a:off x="425018" y="911289"/>
        <a:ext cx="10530849" cy="368169"/>
      </dsp:txXfrm>
    </dsp:sp>
    <dsp:sp modelId="{2E699C01-6A16-4CDE-9EF4-BA8976FC8C31}">
      <dsp:nvSpPr>
        <dsp:cNvPr id="0" name=""/>
        <dsp:cNvSpPr/>
      </dsp:nvSpPr>
      <dsp:spPr>
        <a:xfrm>
          <a:off x="0" y="1366087"/>
          <a:ext cx="11058144" cy="3678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7F17E-032F-471C-9D8D-1D9C9D84EC86}">
      <dsp:nvSpPr>
        <dsp:cNvPr id="0" name=""/>
        <dsp:cNvSpPr/>
      </dsp:nvSpPr>
      <dsp:spPr>
        <a:xfrm>
          <a:off x="111262" y="1448844"/>
          <a:ext cx="202493" cy="2022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44FE7-269C-402D-8E79-817FC22EAC7A}">
      <dsp:nvSpPr>
        <dsp:cNvPr id="0" name=""/>
        <dsp:cNvSpPr/>
      </dsp:nvSpPr>
      <dsp:spPr>
        <a:xfrm>
          <a:off x="425018" y="1366087"/>
          <a:ext cx="10530849" cy="368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65" tIns="38965" rIns="38965" bIns="3896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Opbrengsten </a:t>
          </a:r>
          <a:br>
            <a:rPr lang="nl-NL" sz="1400" kern="1200" dirty="0"/>
          </a:br>
          <a:r>
            <a:rPr lang="nl-NL" sz="1400" kern="1200" dirty="0"/>
            <a:t>Voor de leerlingen en voor mezelf. </a:t>
          </a:r>
          <a:endParaRPr lang="en-US" sz="1400" kern="1200" dirty="0"/>
        </a:p>
      </dsp:txBody>
      <dsp:txXfrm>
        <a:off x="425018" y="1366087"/>
        <a:ext cx="10530849" cy="368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5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3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2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9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6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2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03" r:id="rId6"/>
    <p:sldLayoutId id="2147483808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60887/Informatieboekje_Jagers_en_Boeren__1vmbo_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brewminate.com/prehistoric-times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C961235-6F70-493E-BFAB-1C6A522A5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92" r="152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DE58F6-0ED0-41DB-9B4F-944D5E47D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pPr algn="ctr"/>
            <a:r>
              <a:rPr lang="nl-NL" sz="4000"/>
              <a:t>Leven in de prehistorie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E71F94-42DC-4C0D-BF7C-A57FE42D0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l-NL" sz="1100">
                <a:solidFill>
                  <a:schemeClr val="bg1"/>
                </a:solidFill>
              </a:rPr>
              <a:t>Romy van den Elzen</a:t>
            </a:r>
            <a:br>
              <a:rPr lang="nl-NL" sz="1100">
                <a:solidFill>
                  <a:schemeClr val="bg1"/>
                </a:solidFill>
              </a:rPr>
            </a:br>
            <a:r>
              <a:rPr lang="nl-NL" sz="1100">
                <a:solidFill>
                  <a:schemeClr val="bg1"/>
                </a:solidFill>
              </a:rPr>
              <a:t>FHKE ‘s-Hertogenbosch</a:t>
            </a:r>
            <a:br>
              <a:rPr lang="nl-NL" sz="1100">
                <a:solidFill>
                  <a:schemeClr val="bg1"/>
                </a:solidFill>
              </a:rPr>
            </a:br>
            <a:r>
              <a:rPr lang="nl-NL" sz="1100">
                <a:solidFill>
                  <a:schemeClr val="bg1"/>
                </a:solidFill>
              </a:rPr>
              <a:t>Stadsarchief Oss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63AC7DF-B9A2-482A-ABC8-F524247C8DAF}"/>
              </a:ext>
            </a:extLst>
          </p:cNvPr>
          <p:cNvSpPr txBox="1"/>
          <p:nvPr/>
        </p:nvSpPr>
        <p:spPr>
          <a:xfrm>
            <a:off x="9424897" y="6657945"/>
            <a:ext cx="27671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3" tooltip="https://maken.wikiwijs.nl/60887/Informatieboekje_Jagers_en_Boeren__1vmbo_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7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D0974BD8-4A5D-4C09-ACF0-C478994EA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102" b="30123"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BED84-C00A-428B-B49D-C53C1E7F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>
            <a:normAutofit/>
          </a:bodyPr>
          <a:lstStyle/>
          <a:p>
            <a:r>
              <a:rPr lang="nl-NL" sz="2800">
                <a:solidFill>
                  <a:schemeClr val="bg1"/>
                </a:solidFill>
              </a:rPr>
              <a:t>Het project</a:t>
            </a:r>
          </a:p>
        </p:txBody>
      </p:sp>
      <p:graphicFrame>
        <p:nvGraphicFramePr>
          <p:cNvPr id="19" name="Tijdelijke aanduiding voor inhoud 2">
            <a:extLst>
              <a:ext uri="{FF2B5EF4-FFF2-40B4-BE49-F238E27FC236}">
                <a16:creationId xmlns:a16="http://schemas.microsoft.com/office/drawing/2014/main" id="{127AC859-1BF7-4A3F-A9CB-5A0A99CA4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552777"/>
              </p:ext>
            </p:extLst>
          </p:nvPr>
        </p:nvGraphicFramePr>
        <p:xfrm>
          <a:off x="566928" y="4956314"/>
          <a:ext cx="11058144" cy="1735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D273C806-3F29-4AD1-8957-4874E710A058}"/>
              </a:ext>
            </a:extLst>
          </p:cNvPr>
          <p:cNvSpPr txBox="1"/>
          <p:nvPr/>
        </p:nvSpPr>
        <p:spPr>
          <a:xfrm>
            <a:off x="9120326" y="4265928"/>
            <a:ext cx="307167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3" tooltip="https://brewminate.com/prehistoric-tim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3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6BE0B097-0140-476E-BBA4-736E51A5E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72"/>
          <a:stretch/>
        </p:blipFill>
        <p:spPr bwMode="auto">
          <a:xfrm>
            <a:off x="0" y="14"/>
            <a:ext cx="4635480" cy="34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1) Tijd van Jagers en Boeren, 1,5 milj. vChr - 3000 vChr.">
            <a:extLst>
              <a:ext uri="{FF2B5EF4-FFF2-40B4-BE49-F238E27FC236}">
                <a16:creationId xmlns:a16="http://schemas.microsoft.com/office/drawing/2014/main" id="{291248E3-761B-4AF3-87E1-ECD7CCA53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" r="3" b="2972"/>
          <a:stretch/>
        </p:blipFill>
        <p:spPr bwMode="auto">
          <a:xfrm>
            <a:off x="20" y="3548987"/>
            <a:ext cx="4635480" cy="330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E4C11527-19EB-43C9-8759-AA3055D37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" b="-3"/>
          <a:stretch/>
        </p:blipFill>
        <p:spPr bwMode="auto">
          <a:xfrm>
            <a:off x="8681927" y="3429000"/>
            <a:ext cx="3510073" cy="33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eskist Het Zwaard van Oss, leven in de ijzertijd">
            <a:extLst>
              <a:ext uri="{FF2B5EF4-FFF2-40B4-BE49-F238E27FC236}">
                <a16:creationId xmlns:a16="http://schemas.microsoft.com/office/drawing/2014/main" id="{E982B503-D5D0-4405-96AB-6EA59AD6F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r="-2" b="-2"/>
          <a:stretch/>
        </p:blipFill>
        <p:spPr bwMode="auto">
          <a:xfrm>
            <a:off x="4864144" y="1545913"/>
            <a:ext cx="3592210" cy="53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4B347F3-C2AE-46F1-881A-D5DFF439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75" y="-1"/>
            <a:ext cx="3493525" cy="32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ijdbalk | Historisch Tijdsbesef">
            <a:extLst>
              <a:ext uri="{FF2B5EF4-FFF2-40B4-BE49-F238E27FC236}">
                <a16:creationId xmlns:a16="http://schemas.microsoft.com/office/drawing/2014/main" id="{11820B57-05AB-4E6F-9CFE-4A0269CF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49" y="358589"/>
            <a:ext cx="3815766" cy="83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560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76</Words>
  <Application>Microsoft Office PowerPoint</Application>
  <PresentationFormat>Breedbeeld</PresentationFormat>
  <Paragraphs>9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Avenir Next LT Pro</vt:lpstr>
      <vt:lpstr>Calibri</vt:lpstr>
      <vt:lpstr>AccentBoxVTI</vt:lpstr>
      <vt:lpstr>Leven in de prehistorie</vt:lpstr>
      <vt:lpstr>Het project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Leven in de prehistorie</dc:title>
  <dc:creator>Romy van den Elzen</dc:creator>
  <cp:lastModifiedBy>M Van den Oord</cp:lastModifiedBy>
  <cp:revision>1</cp:revision>
  <dcterms:created xsi:type="dcterms:W3CDTF">2021-01-07T15:23:36Z</dcterms:created>
  <dcterms:modified xsi:type="dcterms:W3CDTF">2021-01-07T17:17:13Z</dcterms:modified>
</cp:coreProperties>
</file>