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
  </p:notesMasterIdLst>
  <p:sldIdLst>
    <p:sldId id="256" r:id="rId3"/>
    <p:sldId id="258" r:id="rId4"/>
    <p:sldId id="259"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7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A6CD4-8511-4F88-81B1-5482FCA88ED3}" type="datetimeFigureOut">
              <a:rPr lang="nl-NL" smtClean="0"/>
              <a:t>7-1-2021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3F184-FA88-44DC-9638-B7D2C5AE7A0A}" type="slidenum">
              <a:rPr lang="nl-NL" smtClean="0"/>
              <a:t>‹nr.›</a:t>
            </a:fld>
            <a:endParaRPr lang="nl-NL"/>
          </a:p>
        </p:txBody>
      </p:sp>
    </p:spTree>
    <p:extLst>
      <p:ext uri="{BB962C8B-B14F-4D97-AF65-F5344CB8AC3E}">
        <p14:creationId xmlns:p14="http://schemas.microsoft.com/office/powerpoint/2010/main" val="172316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Tahoma" panose="020B0604030504040204" pitchFamily="34" charset="0"/>
                <a:ea typeface="Tahoma" panose="020B0604030504040204" pitchFamily="34" charset="0"/>
                <a:cs typeface="Tahoma" panose="020B0604030504040204" pitchFamily="34" charset="0"/>
              </a:rPr>
              <a:t>Tijdens het onderzoek hebben de leerlingen verschillende aspecten van het land behandeld. Hier hebben ze o.a. informatie posters van gemaakt. Ook hebben ze de kunst onderzocht waardoor ze beeldjes uit dat land of die cultuur hebben gekleid. </a:t>
            </a:r>
          </a:p>
        </p:txBody>
      </p:sp>
      <p:sp>
        <p:nvSpPr>
          <p:cNvPr id="4" name="Tijdelijke aanduiding voor dianummer 3"/>
          <p:cNvSpPr>
            <a:spLocks noGrp="1"/>
          </p:cNvSpPr>
          <p:nvPr>
            <p:ph type="sldNum" sz="quarter" idx="10"/>
          </p:nvPr>
        </p:nvSpPr>
        <p:spPr/>
        <p:txBody>
          <a:bodyPr rtlCol="0"/>
          <a:lstStyle/>
          <a:p>
            <a:pPr rtl="0"/>
            <a:fld id="{75F972E0-5198-46C6-8EFE-44A646AD96EF}" type="slidenum">
              <a:rPr lang="nl-NL" smtClean="0"/>
              <a:t>2</a:t>
            </a:fld>
            <a:endParaRPr lang="nl-NL"/>
          </a:p>
        </p:txBody>
      </p:sp>
    </p:spTree>
    <p:extLst>
      <p:ext uri="{BB962C8B-B14F-4D97-AF65-F5344CB8AC3E}">
        <p14:creationId xmlns:p14="http://schemas.microsoft.com/office/powerpoint/2010/main" val="83983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latin typeface="Tahoma" panose="020B0604030504040204" pitchFamily="34" charset="0"/>
                <a:ea typeface="Tahoma" panose="020B0604030504040204" pitchFamily="34" charset="0"/>
                <a:cs typeface="Tahoma" panose="020B0604030504040204" pitchFamily="34" charset="0"/>
              </a:rPr>
              <a:t>Als klap op de vuurpijl hebben de leerlingen een </a:t>
            </a:r>
            <a:r>
              <a:rPr lang="nl-NL" dirty="0" err="1">
                <a:latin typeface="Tahoma" panose="020B0604030504040204" pitchFamily="34" charset="0"/>
                <a:ea typeface="Tahoma" panose="020B0604030504040204" pitchFamily="34" charset="0"/>
                <a:cs typeface="Tahoma" panose="020B0604030504040204" pitchFamily="34" charset="0"/>
              </a:rPr>
              <a:t>kookdag</a:t>
            </a:r>
            <a:r>
              <a:rPr lang="nl-NL" dirty="0">
                <a:latin typeface="Tahoma" panose="020B0604030504040204" pitchFamily="34" charset="0"/>
                <a:ea typeface="Tahoma" panose="020B0604030504040204" pitchFamily="34" charset="0"/>
                <a:cs typeface="Tahoma" panose="020B0604030504040204" pitchFamily="34" charset="0"/>
              </a:rPr>
              <a:t> gehad. Tijdens deze dag hebben de leerlingen gerekend met inhoudsmaten, met programmeertaal een recept gemaakt en uiteindelijk natuurlijk ook geproefd. De leerlingen konden zelf goed verklaren wat ze hadden geleerd. In context bezig zijn met alle vakgebieden en ook nog eens nieuwe groente en gerechten ontdekken. Veel wilden zelfs de recepten hebben. </a:t>
            </a:r>
          </a:p>
        </p:txBody>
      </p:sp>
      <p:sp>
        <p:nvSpPr>
          <p:cNvPr id="4" name="Tijdelijke aanduiding voor dianummer 3"/>
          <p:cNvSpPr>
            <a:spLocks noGrp="1"/>
          </p:cNvSpPr>
          <p:nvPr>
            <p:ph type="sldNum" sz="quarter" idx="10"/>
          </p:nvPr>
        </p:nvSpPr>
        <p:spPr/>
        <p:txBody>
          <a:bodyPr rtlCol="0"/>
          <a:lstStyle/>
          <a:p>
            <a:pPr rtl="0"/>
            <a:fld id="{75F972E0-5198-46C6-8EFE-44A646AD96EF}" type="slidenum">
              <a:rPr lang="nl-NL" smtClean="0"/>
              <a:t>3</a:t>
            </a:fld>
            <a:endParaRPr lang="nl-NL"/>
          </a:p>
        </p:txBody>
      </p:sp>
    </p:spTree>
    <p:extLst>
      <p:ext uri="{BB962C8B-B14F-4D97-AF65-F5344CB8AC3E}">
        <p14:creationId xmlns:p14="http://schemas.microsoft.com/office/powerpoint/2010/main" val="155112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98306-88AC-40A5-ADA9-E94940DCD0C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4248193-4B19-453F-9466-CAC63E3685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D79D4C-D35E-45F7-B0E6-A286206658A8}"/>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FF8AF138-3D33-4E56-9C5B-C6B0E0777C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EBDE1D-44CF-43E8-86DD-74CAFEA09952}"/>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222952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8872D-2D38-4C09-B817-05AF282CEFD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385DBE9-0042-4EA3-9415-017B2DCF76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07CCB-7E13-4E45-92B5-2A2AA1931DE4}"/>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00FA61B7-A29A-4F1B-B7B4-FC6299A98A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25D899-B283-4691-8388-3C792A195B99}"/>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398128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E6FB2BF-A27D-46FD-A9B6-B306499D95C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DDC6055-08E8-426E-BCA0-04287D59E85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9055F4-F743-4057-AC43-697A6DB7109F}"/>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F518B3B4-BD6E-4078-90EE-B024585D18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E09D20-E04C-4C04-9F75-AA5BAC13F6A0}"/>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278771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en bijschrift ">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BDE53EE8-1567-4A1C-B5FB-9243D17B161A}"/>
              </a:ext>
            </a:extLst>
          </p:cNvPr>
          <p:cNvSpPr>
            <a:spLocks noGrp="1"/>
          </p:cNvSpPr>
          <p:nvPr>
            <p:ph type="pic" sz="quarter" idx="16" hasCustomPrompt="1"/>
          </p:nvPr>
        </p:nvSpPr>
        <p:spPr>
          <a:xfrm>
            <a:off x="6096000" y="0"/>
            <a:ext cx="6096000" cy="6858000"/>
          </a:xfrm>
          <a:solidFill>
            <a:schemeClr val="tx1">
              <a:lumMod val="50000"/>
              <a:lumOff val="50000"/>
            </a:schemeClr>
          </a:solidFill>
        </p:spPr>
        <p:txBody>
          <a:bodyPr rtlCol="0"/>
          <a:lstStyle/>
          <a:p>
            <a:pPr rtl="0"/>
            <a:r>
              <a:rPr lang="nl-NL" noProof="0"/>
              <a:t>Klik op het pictogram om een afbeelding toe te voegen</a:t>
            </a:r>
          </a:p>
        </p:txBody>
      </p:sp>
      <p:sp>
        <p:nvSpPr>
          <p:cNvPr id="6" name="Tijdelijke aanduiding voor afbeelding 5">
            <a:extLst>
              <a:ext uri="{FF2B5EF4-FFF2-40B4-BE49-F238E27FC236}">
                <a16:creationId xmlns:a16="http://schemas.microsoft.com/office/drawing/2014/main" id="{145CB378-10E3-4D4E-82B7-47858EDEE57D}"/>
              </a:ext>
            </a:extLst>
          </p:cNvPr>
          <p:cNvSpPr>
            <a:spLocks noGrp="1"/>
          </p:cNvSpPr>
          <p:nvPr>
            <p:ph type="pic" sz="quarter" idx="13" hasCustomPrompt="1"/>
          </p:nvPr>
        </p:nvSpPr>
        <p:spPr>
          <a:xfrm>
            <a:off x="6662827" y="543339"/>
            <a:ext cx="5040000" cy="5765661"/>
          </a:xfrm>
          <a:ln w="38100">
            <a:solidFill>
              <a:schemeClr val="bg1"/>
            </a:solidFill>
          </a:ln>
        </p:spPr>
        <p:txBody>
          <a:bodyPr rtlCol="0"/>
          <a:lstStyle/>
          <a:p>
            <a:pPr rtl="0"/>
            <a:r>
              <a:rPr lang="nl-NL" noProof="0"/>
              <a:t>Klik op het pictogram om een afbeelding toe te voegen</a:t>
            </a:r>
          </a:p>
        </p:txBody>
      </p:sp>
      <p:sp>
        <p:nvSpPr>
          <p:cNvPr id="3" name="Tijdelijke aanduiding voor datum 2"/>
          <p:cNvSpPr>
            <a:spLocks noGrp="1"/>
          </p:cNvSpPr>
          <p:nvPr>
            <p:ph type="dt" sz="half" idx="10"/>
          </p:nvPr>
        </p:nvSpPr>
        <p:spPr>
          <a:xfrm>
            <a:off x="8537045" y="6358084"/>
            <a:ext cx="2753746" cy="323968"/>
          </a:xfrm>
        </p:spPr>
        <p:txBody>
          <a:bodyPr rtlCol="0"/>
          <a:lstStyle/>
          <a:p>
            <a:pPr rtl="0"/>
            <a:fld id="{A4A055BE-FB53-46C9-AB1C-165DC2FAC6A2}" type="datetime1">
              <a:rPr lang="nl-NL" noProof="0" smtClean="0"/>
              <a:t>7-1-2021</a:t>
            </a:fld>
            <a:endParaRPr lang="nl-NL" noProof="0"/>
          </a:p>
        </p:txBody>
      </p:sp>
      <p:sp>
        <p:nvSpPr>
          <p:cNvPr id="4" name="Tijdelijke aanduiding voor voettekst 3"/>
          <p:cNvSpPr>
            <a:spLocks noGrp="1"/>
          </p:cNvSpPr>
          <p:nvPr>
            <p:ph type="ftr" sz="quarter" idx="11"/>
          </p:nvPr>
        </p:nvSpPr>
        <p:spPr>
          <a:xfrm>
            <a:off x="704361" y="6382908"/>
            <a:ext cx="5901189" cy="320040"/>
          </a:xfrm>
        </p:spPr>
        <p:txBody>
          <a:bodyPr rtlCol="0"/>
          <a:lstStyle/>
          <a:p>
            <a:pPr rtl="0"/>
            <a:r>
              <a:rPr lang="nl-NL" noProof="0"/>
              <a:t>Een voettekst toevoegen</a:t>
            </a:r>
          </a:p>
        </p:txBody>
      </p:sp>
      <p:sp>
        <p:nvSpPr>
          <p:cNvPr id="5" name="Tijdelijke aanduiding voor dianummer 4"/>
          <p:cNvSpPr>
            <a:spLocks noGrp="1"/>
          </p:cNvSpPr>
          <p:nvPr>
            <p:ph type="sldNum" sz="quarter" idx="12"/>
          </p:nvPr>
        </p:nvSpPr>
        <p:spPr>
          <a:xfrm>
            <a:off x="11474538" y="6337188"/>
            <a:ext cx="365760" cy="365760"/>
          </a:xfrm>
        </p:spPr>
        <p:txBody>
          <a:bodyPr rtlCol="0"/>
          <a:lstStyle>
            <a:lvl1pPr>
              <a:defRPr sz="800"/>
            </a:lvl1pPr>
          </a:lstStyle>
          <a:p>
            <a:fld id="{42F0A33C-B6D6-454E-A4EA-5198AC78DEE3}" type="slidenum">
              <a:rPr lang="nl-NL" smtClean="0"/>
              <a:pPr/>
              <a:t>‹nr.›</a:t>
            </a:fld>
            <a:endParaRPr lang="nl-NL" dirty="0"/>
          </a:p>
        </p:txBody>
      </p:sp>
      <p:sp>
        <p:nvSpPr>
          <p:cNvPr id="7" name="Titel 6">
            <a:extLst>
              <a:ext uri="{FF2B5EF4-FFF2-40B4-BE49-F238E27FC236}">
                <a16:creationId xmlns:a16="http://schemas.microsoft.com/office/drawing/2014/main" id="{AA2BF3C7-5EFF-4508-B560-D9A68D3F7226}"/>
              </a:ext>
            </a:extLst>
          </p:cNvPr>
          <p:cNvSpPr>
            <a:spLocks noGrp="1"/>
          </p:cNvSpPr>
          <p:nvPr>
            <p:ph type="title" hasCustomPrompt="1"/>
          </p:nvPr>
        </p:nvSpPr>
        <p:spPr bwMode="gray">
          <a:xfrm>
            <a:off x="704361" y="164690"/>
            <a:ext cx="4593772" cy="2624056"/>
          </a:xfrm>
          <a:noFill/>
          <a:ln>
            <a:noFill/>
          </a:ln>
        </p:spPr>
        <p:txBody>
          <a:bodyPr rtlCol="0" anchor="t" anchorCtr="0">
            <a:noAutofit/>
          </a:bodyPr>
          <a:lstStyle>
            <a:lvl1pPr>
              <a:defRPr sz="4000" cap="none"/>
            </a:lvl1pPr>
          </a:lstStyle>
          <a:p>
            <a:pPr rtl="0"/>
            <a:r>
              <a:rPr lang="nl-NL" noProof="0"/>
              <a:t>Klik om de titelstijl van het model te bewerken</a:t>
            </a:r>
          </a:p>
        </p:txBody>
      </p:sp>
      <p:sp>
        <p:nvSpPr>
          <p:cNvPr id="9" name="Tijdelijke aanduiding voor tekst 8">
            <a:extLst>
              <a:ext uri="{FF2B5EF4-FFF2-40B4-BE49-F238E27FC236}">
                <a16:creationId xmlns:a16="http://schemas.microsoft.com/office/drawing/2014/main" id="{37D64B51-A9B6-4A76-949F-576993124753}"/>
              </a:ext>
            </a:extLst>
          </p:cNvPr>
          <p:cNvSpPr>
            <a:spLocks noGrp="1"/>
          </p:cNvSpPr>
          <p:nvPr>
            <p:ph type="body" sz="quarter" idx="14" hasCustomPrompt="1"/>
          </p:nvPr>
        </p:nvSpPr>
        <p:spPr>
          <a:xfrm>
            <a:off x="704361" y="3233530"/>
            <a:ext cx="4593771" cy="2902590"/>
          </a:xfrm>
        </p:spPr>
        <p:txBody>
          <a:bodyPr rtlCol="0">
            <a:normAutofit/>
          </a:bodyPr>
          <a:lstStyle>
            <a:lvl1pPr marL="0" indent="0" algn="ctr">
              <a:buClr>
                <a:schemeClr val="bg1"/>
              </a:buClr>
              <a:buNone/>
              <a:defRPr sz="2400">
                <a:solidFill>
                  <a:schemeClr val="tx1"/>
                </a:solidFill>
              </a:defRPr>
            </a:lvl1pPr>
            <a:lvl2pPr marL="228600" indent="0" algn="ctr">
              <a:buClr>
                <a:schemeClr val="bg1"/>
              </a:buClr>
              <a:buNone/>
              <a:defRPr sz="2400">
                <a:solidFill>
                  <a:schemeClr val="tx1"/>
                </a:solidFill>
              </a:defRPr>
            </a:lvl2pPr>
            <a:lvl3pPr marL="457200" indent="0" algn="ctr">
              <a:buClr>
                <a:schemeClr val="bg1"/>
              </a:buClr>
              <a:buNone/>
              <a:defRPr sz="2400">
                <a:solidFill>
                  <a:schemeClr val="tx1"/>
                </a:solidFill>
              </a:defRPr>
            </a:lvl3pPr>
            <a:lvl4pPr marL="685800" indent="0" algn="ctr">
              <a:buClr>
                <a:schemeClr val="bg1"/>
              </a:buClr>
              <a:buNone/>
              <a:defRPr sz="2400">
                <a:solidFill>
                  <a:schemeClr val="tx1"/>
                </a:solidFill>
              </a:defRPr>
            </a:lvl4pPr>
            <a:lvl5pPr marL="914400" indent="0" algn="ctr">
              <a:buClr>
                <a:schemeClr val="bg1"/>
              </a:buClr>
              <a:buNone/>
              <a:defRPr sz="2400">
                <a:solidFill>
                  <a:schemeClr val="tx1"/>
                </a:solidFill>
              </a:defRPr>
            </a:lvl5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90011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blackWhite">
          <a:xfrm>
            <a:off x="6712900" y="407684"/>
            <a:ext cx="4910096" cy="2257167"/>
          </a:xfrm>
          <a:noFill/>
          <a:ln>
            <a:noFill/>
          </a:ln>
        </p:spPr>
        <p:txBody>
          <a:bodyPr rtlCol="0" anchor="ctr" anchorCtr="0">
            <a:normAutofit/>
          </a:bodyPr>
          <a:lstStyle>
            <a:lvl1pPr algn="l">
              <a:defRPr sz="4000">
                <a:solidFill>
                  <a:srgbClr val="262626"/>
                </a:solidFill>
              </a:defRPr>
            </a:lvl1pPr>
          </a:lstStyle>
          <a:p>
            <a:pPr rtl="0"/>
            <a:r>
              <a:rPr lang="nl-NL" noProof="0"/>
              <a:t>Klik om de titelstijl van het model te bewerken</a:t>
            </a:r>
          </a:p>
        </p:txBody>
      </p:sp>
      <p:sp>
        <p:nvSpPr>
          <p:cNvPr id="4" name="Tijdelijke aanduiding voor tekst 3"/>
          <p:cNvSpPr>
            <a:spLocks noGrp="1"/>
          </p:cNvSpPr>
          <p:nvPr>
            <p:ph type="body" sz="half" idx="2" hasCustomPrompt="1"/>
          </p:nvPr>
        </p:nvSpPr>
        <p:spPr bwMode="white">
          <a:xfrm>
            <a:off x="6780414" y="3019130"/>
            <a:ext cx="4584265" cy="3159033"/>
          </a:xfrm>
        </p:spPr>
        <p:txBody>
          <a:bodyPr rtlCol="0" anchor="t" anchorCtr="1">
            <a:normAutofit/>
          </a:bodyPr>
          <a:lstStyle>
            <a:lvl1pPr marL="0" indent="0" algn="l">
              <a:buNone/>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9" name="Tijdelijke aanduiding voor datum 8"/>
          <p:cNvSpPr>
            <a:spLocks noGrp="1"/>
          </p:cNvSpPr>
          <p:nvPr>
            <p:ph type="dt" sz="half" idx="10"/>
          </p:nvPr>
        </p:nvSpPr>
        <p:spPr/>
        <p:txBody>
          <a:bodyPr rtlCol="0"/>
          <a:lstStyle/>
          <a:p>
            <a:pPr rtl="0"/>
            <a:fld id="{524467B6-37F9-478B-BBAA-38FFB1924305}" type="datetime1">
              <a:rPr lang="nl-NL" noProof="0" smtClean="0"/>
              <a:t>7-1-2021</a:t>
            </a:fld>
            <a:endParaRPr lang="nl-NL" noProof="0"/>
          </a:p>
        </p:txBody>
      </p:sp>
      <p:sp>
        <p:nvSpPr>
          <p:cNvPr id="10" name="Tijdelijke aanduiding voor voettekst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nl-NL" noProof="0"/>
              <a:t>Een voettekst toevoegen</a:t>
            </a:r>
          </a:p>
        </p:txBody>
      </p:sp>
      <p:sp>
        <p:nvSpPr>
          <p:cNvPr id="11" name="Tijdelijke aanduiding voor dianummer 10"/>
          <p:cNvSpPr>
            <a:spLocks noGrp="1"/>
          </p:cNvSpPr>
          <p:nvPr>
            <p:ph type="sldNum" sz="quarter" idx="12"/>
          </p:nvPr>
        </p:nvSpPr>
        <p:spPr/>
        <p:txBody>
          <a:bodyPr rtlCol="0"/>
          <a:lstStyle>
            <a:lvl1pPr>
              <a:defRPr sz="800"/>
            </a:lvl1pPr>
          </a:lstStyle>
          <a:p>
            <a:fld id="{42F0A33C-B6D6-454E-A4EA-5198AC78DEE3}" type="slidenum">
              <a:rPr lang="nl-NL" smtClean="0"/>
              <a:pPr/>
              <a:t>‹nr.›</a:t>
            </a:fld>
            <a:endParaRPr lang="nl-NL" dirty="0"/>
          </a:p>
        </p:txBody>
      </p:sp>
      <p:sp>
        <p:nvSpPr>
          <p:cNvPr id="12" name="Tijdelijke aanduiding voor inhoud 2">
            <a:extLst>
              <a:ext uri="{FF2B5EF4-FFF2-40B4-BE49-F238E27FC236}">
                <a16:creationId xmlns:a16="http://schemas.microsoft.com/office/drawing/2014/main" id="{1FEC71D9-8368-4022-BA35-B43400F92502}"/>
              </a:ext>
            </a:extLst>
          </p:cNvPr>
          <p:cNvSpPr>
            <a:spLocks noGrp="1"/>
          </p:cNvSpPr>
          <p:nvPr>
            <p:ph idx="1" hasCustomPrompt="1"/>
          </p:nvPr>
        </p:nvSpPr>
        <p:spPr>
          <a:xfrm>
            <a:off x="827320" y="407684"/>
            <a:ext cx="5625849" cy="577047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3891621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299DA-9036-42F7-9C08-3E5D0887FD7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ED0EFD-00C0-4081-AA64-4258B1091E1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7AB425-9403-4522-998C-FF584618D8F7}"/>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49A30CC5-9AFE-48E3-BA5D-1C368F6B47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A5546D-0601-441D-B80F-B9656BDA616D}"/>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59416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56590-40F3-4632-9FC7-7568A7B30D4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BB18566-0052-40D7-8B77-43714438C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9F6F6E8-B2BD-4C05-B3CE-56521D1EEDA9}"/>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956BCFC4-489A-42C7-8AEC-13EB852462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B1B340-CC77-42FB-953A-1743AA67C843}"/>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400077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D4FAA-9748-4D2C-BD00-22C4C5A562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BA8CC3F-992A-4322-8E8D-2170772E61A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BB46FC7-6AB3-4E2E-A477-EDE57E68B76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B7C2A93-702C-4C9D-B813-1BF41917E944}"/>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6" name="Tijdelijke aanduiding voor voettekst 5">
            <a:extLst>
              <a:ext uri="{FF2B5EF4-FFF2-40B4-BE49-F238E27FC236}">
                <a16:creationId xmlns:a16="http://schemas.microsoft.com/office/drawing/2014/main" id="{D0BCA60D-78F3-4C8F-ACE3-FFAB206DE6B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2B66C4-5146-4AAA-A95E-4074FCC82FAD}"/>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10442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F6968-E33E-421D-8A98-069D44E4F1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2BD47E4-8FF8-435E-8BBE-E472F09DD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9581808-544F-4977-9130-B93ACEC2B97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2D9731-39BF-4D21-8DA7-50C17B838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B644D07-EBC4-4BDC-A104-8B04BF4E2EA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C4D5586-B3C8-43DC-84C4-E2EF98FCE4F1}"/>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8" name="Tijdelijke aanduiding voor voettekst 7">
            <a:extLst>
              <a:ext uri="{FF2B5EF4-FFF2-40B4-BE49-F238E27FC236}">
                <a16:creationId xmlns:a16="http://schemas.microsoft.com/office/drawing/2014/main" id="{9C6C471D-9153-4546-9EF2-D9909A9305C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6A8026D-115D-4DA8-9721-3E687B6857F1}"/>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36880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180C1-C6A6-4250-8367-58CFB84A3D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B94F179-ED07-4F0A-994C-B68CD65B7A66}"/>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4" name="Tijdelijke aanduiding voor voettekst 3">
            <a:extLst>
              <a:ext uri="{FF2B5EF4-FFF2-40B4-BE49-F238E27FC236}">
                <a16:creationId xmlns:a16="http://schemas.microsoft.com/office/drawing/2014/main" id="{227707E4-D04A-4D88-B165-21A04F05804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03D1149-E22F-4977-97FA-CEA34BB92960}"/>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344739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95F807C-C47A-4831-8D1E-E73B65DD794C}"/>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3" name="Tijdelijke aanduiding voor voettekst 2">
            <a:extLst>
              <a:ext uri="{FF2B5EF4-FFF2-40B4-BE49-F238E27FC236}">
                <a16:creationId xmlns:a16="http://schemas.microsoft.com/office/drawing/2014/main" id="{F9A076BF-FB83-4635-B233-E86C350A104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1D81072-10BD-4F42-81BC-C2BBC7F3BC1B}"/>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21000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912C3-A3D1-4FD8-8E0D-7D79D623AE3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C60C0B0-9D3A-412C-A599-CDE81BAC7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663A365-3C5B-4AD3-9779-4AD7498C4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9E1933A-EF21-4690-AE94-378A51F550B4}"/>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6" name="Tijdelijke aanduiding voor voettekst 5">
            <a:extLst>
              <a:ext uri="{FF2B5EF4-FFF2-40B4-BE49-F238E27FC236}">
                <a16:creationId xmlns:a16="http://schemas.microsoft.com/office/drawing/2014/main" id="{29E0DAEC-6F9A-4512-ABE1-E9EDB77409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9DE306-0D14-4A4F-A765-5A9B880C5AAD}"/>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296882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1E50A-7E69-45F6-9097-12EDF65D39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A9009C3-9DE8-4BAC-88DC-847971664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750D1BF-67AE-4AD9-AEA2-E7B90C73C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C2D1520-7670-4D7D-9D73-5E2B5B9BA9A0}"/>
              </a:ext>
            </a:extLst>
          </p:cNvPr>
          <p:cNvSpPr>
            <a:spLocks noGrp="1"/>
          </p:cNvSpPr>
          <p:nvPr>
            <p:ph type="dt" sz="half" idx="10"/>
          </p:nvPr>
        </p:nvSpPr>
        <p:spPr/>
        <p:txBody>
          <a:bodyPr/>
          <a:lstStyle/>
          <a:p>
            <a:fld id="{55AD165E-E1DB-483B-81F0-9A673C8125C4}" type="datetimeFigureOut">
              <a:rPr lang="nl-NL" smtClean="0"/>
              <a:t>7-1-2021</a:t>
            </a:fld>
            <a:endParaRPr lang="nl-NL"/>
          </a:p>
        </p:txBody>
      </p:sp>
      <p:sp>
        <p:nvSpPr>
          <p:cNvPr id="6" name="Tijdelijke aanduiding voor voettekst 5">
            <a:extLst>
              <a:ext uri="{FF2B5EF4-FFF2-40B4-BE49-F238E27FC236}">
                <a16:creationId xmlns:a16="http://schemas.microsoft.com/office/drawing/2014/main" id="{93FD9950-DED5-49FE-9B8D-FAB8A3E2BE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B61358-EDF1-4B50-B67E-8FF31D6F8B3D}"/>
              </a:ext>
            </a:extLst>
          </p:cNvPr>
          <p:cNvSpPr>
            <a:spLocks noGrp="1"/>
          </p:cNvSpPr>
          <p:nvPr>
            <p:ph type="sldNum" sz="quarter" idx="12"/>
          </p:nvPr>
        </p:nvSpPr>
        <p:spPr/>
        <p:txBody>
          <a:bodyPr/>
          <a:lstStyle/>
          <a:p>
            <a:fld id="{20D776A2-92F7-44F8-A79F-C6E0FD726FF2}" type="slidenum">
              <a:rPr lang="nl-NL" smtClean="0"/>
              <a:t>‹nr.›</a:t>
            </a:fld>
            <a:endParaRPr lang="nl-NL"/>
          </a:p>
        </p:txBody>
      </p:sp>
    </p:spTree>
    <p:extLst>
      <p:ext uri="{BB962C8B-B14F-4D97-AF65-F5344CB8AC3E}">
        <p14:creationId xmlns:p14="http://schemas.microsoft.com/office/powerpoint/2010/main" val="17713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E6AB0D-AD3B-45FD-9C3B-EF88D6AF5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8C34C6-6321-42CB-83D7-36EACDDA2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049DC9-2906-4A9C-8B68-12BDC2D22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D165E-E1DB-483B-81F0-9A673C8125C4}" type="datetimeFigureOut">
              <a:rPr lang="nl-NL" smtClean="0"/>
              <a:t>7-1-2021</a:t>
            </a:fld>
            <a:endParaRPr lang="nl-NL"/>
          </a:p>
        </p:txBody>
      </p:sp>
      <p:sp>
        <p:nvSpPr>
          <p:cNvPr id="5" name="Tijdelijke aanduiding voor voettekst 4">
            <a:extLst>
              <a:ext uri="{FF2B5EF4-FFF2-40B4-BE49-F238E27FC236}">
                <a16:creationId xmlns:a16="http://schemas.microsoft.com/office/drawing/2014/main" id="{7192BCC9-88DD-4DF2-9452-CFAA240F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EE02B24-A31F-4B90-929B-E359EE194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776A2-92F7-44F8-A79F-C6E0FD726FF2}" type="slidenum">
              <a:rPr lang="nl-NL" smtClean="0"/>
              <a:t>‹nr.›</a:t>
            </a:fld>
            <a:endParaRPr lang="nl-NL"/>
          </a:p>
        </p:txBody>
      </p:sp>
    </p:spTree>
    <p:extLst>
      <p:ext uri="{BB962C8B-B14F-4D97-AF65-F5344CB8AC3E}">
        <p14:creationId xmlns:p14="http://schemas.microsoft.com/office/powerpoint/2010/main" val="258915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bwMode="gray">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1C2FCA3F-769B-47F9-8D89-5ADE6328F05C}" type="datetime1">
              <a:rPr lang="nl-NL" noProof="0" smtClean="0"/>
              <a:t>7-1-2021</a:t>
            </a:fld>
            <a:endParaRPr lang="nl-NL" noProof="0"/>
          </a:p>
        </p:txBody>
      </p:sp>
      <p:sp>
        <p:nvSpPr>
          <p:cNvPr id="5" name="Tijdelijke aanduiding voor voettekst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nl-NL" noProof="0"/>
              <a:t>Een voettekst toevoegen</a:t>
            </a:r>
          </a:p>
        </p:txBody>
      </p:sp>
      <p:sp>
        <p:nvSpPr>
          <p:cNvPr id="6" name="Tijdelijke aanduiding voor dianumm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800" spc="0" baseline="0">
                <a:solidFill>
                  <a:srgbClr val="FFFFFF"/>
                </a:solidFill>
              </a:defRPr>
            </a:lvl1pPr>
          </a:lstStyle>
          <a:p>
            <a:fld id="{42F0A33C-B6D6-454E-A4EA-5198AC78DEE3}" type="slidenum">
              <a:rPr lang="nl-NL" smtClean="0"/>
              <a:pPr/>
              <a:t>‹nr.›</a:t>
            </a:fld>
            <a:endParaRPr lang="nl-NL" dirty="0"/>
          </a:p>
        </p:txBody>
      </p:sp>
    </p:spTree>
    <p:extLst>
      <p:ext uri="{BB962C8B-B14F-4D97-AF65-F5344CB8AC3E}">
        <p14:creationId xmlns:p14="http://schemas.microsoft.com/office/powerpoint/2010/main" val="2353149843"/>
      </p:ext>
    </p:extLst>
  </p:cSld>
  <p:clrMap bg1="lt1" tx1="dk1" bg2="lt2" tx2="dk2" accent1="accent1" accent2="accent2" accent3="accent3" accent4="accent4" accent5="accent5" accent6="accent6" hlink="hlink" folHlink="folHlink"/>
  <p:sldLayoutIdLst>
    <p:sldLayoutId id="2147483687" r:id="rId1"/>
    <p:sldLayoutId id="2147483680" r:id="rId2"/>
  </p:sldLayoutIdLst>
  <p:hf sldNum="0" hdr="0" ftr="0" dt="0"/>
  <p:txStyles>
    <p:titleStyle>
      <a:lvl1pPr algn="ctr" defTabSz="914400" rtl="0" eaLnBrk="1" latinLnBrk="0" hangingPunct="1">
        <a:lnSpc>
          <a:spcPct val="90000"/>
        </a:lnSpc>
        <a:spcBef>
          <a:spcPct val="0"/>
        </a:spcBef>
        <a:buNone/>
        <a:defRPr sz="4000" kern="1200" cap="none" spc="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mailto:dirkjevanhirtum@gmail.com"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2B5CD-C267-4FFA-B6BE-99DE8BBB0687}"/>
              </a:ext>
            </a:extLst>
          </p:cNvPr>
          <p:cNvSpPr>
            <a:spLocks noGrp="1"/>
          </p:cNvSpPr>
          <p:nvPr>
            <p:ph type="ctrTitle"/>
          </p:nvPr>
        </p:nvSpPr>
        <p:spPr>
          <a:xfrm>
            <a:off x="5021821" y="4004732"/>
            <a:ext cx="6465287" cy="1324235"/>
          </a:xfrm>
        </p:spPr>
        <p:txBody>
          <a:bodyPr>
            <a:normAutofit/>
          </a:bodyPr>
          <a:lstStyle/>
          <a:p>
            <a:pPr algn="l"/>
            <a:r>
              <a:rPr lang="nl-NL" sz="2600" dirty="0"/>
              <a:t>“Hoe geef ik thematisch onderwijs waarin de leerlingen leren over andere manieren van kijken naar de wereld om ons heen”</a:t>
            </a:r>
          </a:p>
        </p:txBody>
      </p:sp>
      <p:sp>
        <p:nvSpPr>
          <p:cNvPr id="3" name="Ondertitel 2">
            <a:extLst>
              <a:ext uri="{FF2B5EF4-FFF2-40B4-BE49-F238E27FC236}">
                <a16:creationId xmlns:a16="http://schemas.microsoft.com/office/drawing/2014/main" id="{474370B8-772C-4F46-9B67-C6A57D8F6F0A}"/>
              </a:ext>
            </a:extLst>
          </p:cNvPr>
          <p:cNvSpPr>
            <a:spLocks noGrp="1"/>
          </p:cNvSpPr>
          <p:nvPr>
            <p:ph type="subTitle" idx="1"/>
          </p:nvPr>
        </p:nvSpPr>
        <p:spPr>
          <a:xfrm>
            <a:off x="5021821" y="5550568"/>
            <a:ext cx="6465286" cy="602551"/>
          </a:xfrm>
        </p:spPr>
        <p:txBody>
          <a:bodyPr>
            <a:normAutofit fontScale="85000" lnSpcReduction="20000"/>
          </a:bodyPr>
          <a:lstStyle/>
          <a:p>
            <a:pPr algn="l"/>
            <a:r>
              <a:rPr lang="nl-NL" sz="2000" dirty="0">
                <a:solidFill>
                  <a:schemeClr val="tx1">
                    <a:lumMod val="75000"/>
                  </a:schemeClr>
                </a:solidFill>
              </a:rPr>
              <a:t>In samen werking met De Creatieve Code en basisschool ‘t </a:t>
            </a:r>
            <a:r>
              <a:rPr lang="nl-NL" sz="2000" dirty="0" err="1">
                <a:solidFill>
                  <a:schemeClr val="tx1">
                    <a:lumMod val="75000"/>
                  </a:schemeClr>
                </a:solidFill>
              </a:rPr>
              <a:t>Schrijverke</a:t>
            </a:r>
            <a:endParaRPr lang="nl-NL" sz="2000" dirty="0">
              <a:solidFill>
                <a:schemeClr val="tx1">
                  <a:lumMod val="75000"/>
                </a:schemeClr>
              </a:solidFill>
            </a:endParaRPr>
          </a:p>
          <a:p>
            <a:pPr algn="l"/>
            <a:r>
              <a:rPr lang="nl-NL" sz="2000" dirty="0">
                <a:solidFill>
                  <a:schemeClr val="tx1">
                    <a:lumMod val="75000"/>
                  </a:schemeClr>
                </a:solidFill>
              </a:rPr>
              <a:t>Dirkje van hirtum | </a:t>
            </a:r>
            <a:r>
              <a:rPr lang="nl-NL" sz="2000" dirty="0">
                <a:solidFill>
                  <a:schemeClr val="tx1">
                    <a:lumMod val="75000"/>
                  </a:schemeClr>
                </a:solidFill>
                <a:hlinkClick r:id="rId2"/>
              </a:rPr>
              <a:t>dirkjevanhirtum@gmail.com</a:t>
            </a:r>
            <a:r>
              <a:rPr lang="nl-NL" sz="2000" dirty="0">
                <a:solidFill>
                  <a:schemeClr val="tx1">
                    <a:lumMod val="75000"/>
                  </a:schemeClr>
                </a:solidFill>
              </a:rPr>
              <a:t> </a:t>
            </a:r>
          </a:p>
        </p:txBody>
      </p:sp>
      <p:sp>
        <p:nvSpPr>
          <p:cNvPr id="25" name="Rectangle 24">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Afbeelding 8" descr="Afbeelding met tekst, whiteboard&#10;&#10;Automatisch gegenereerde beschrijving">
            <a:extLst>
              <a:ext uri="{FF2B5EF4-FFF2-40B4-BE49-F238E27FC236}">
                <a16:creationId xmlns:a16="http://schemas.microsoft.com/office/drawing/2014/main" id="{8DD80DE7-37F8-4955-94E5-1831620D9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925281" y="720529"/>
            <a:ext cx="1854237" cy="2639484"/>
          </a:xfrm>
          <a:prstGeom prst="rect">
            <a:avLst/>
          </a:prstGeom>
        </p:spPr>
      </p:pic>
      <p:sp>
        <p:nvSpPr>
          <p:cNvPr id="29" name="Rectangle 28">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descr="Afbeelding met boom, buiten, plant&#10;&#10;Automatisch gegenereerde beschrijving">
            <a:extLst>
              <a:ext uri="{FF2B5EF4-FFF2-40B4-BE49-F238E27FC236}">
                <a16:creationId xmlns:a16="http://schemas.microsoft.com/office/drawing/2014/main" id="{118C8587-D9FA-47C4-8ED0-CEC3C331F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376" y="550761"/>
            <a:ext cx="2791890" cy="5756477"/>
          </a:xfrm>
          <a:prstGeom prst="rect">
            <a:avLst/>
          </a:prstGeom>
        </p:spPr>
      </p:pic>
      <p:cxnSp>
        <p:nvCxnSpPr>
          <p:cNvPr id="31" name="Straight Connector 30">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st&#10;&#10;Automatisch gegenereerde beschrijving">
            <a:extLst>
              <a:ext uri="{FF2B5EF4-FFF2-40B4-BE49-F238E27FC236}">
                <a16:creationId xmlns:a16="http://schemas.microsoft.com/office/drawing/2014/main" id="{E7EF9609-C280-4508-AF58-13E3E66FCE80}"/>
              </a:ext>
            </a:extLst>
          </p:cNvPr>
          <p:cNvPicPr>
            <a:picLocks noChangeAspect="1"/>
          </p:cNvPicPr>
          <p:nvPr/>
        </p:nvPicPr>
        <p:blipFill rotWithShape="1">
          <a:blip r:embed="rId5">
            <a:extLst>
              <a:ext uri="{28A0092B-C50C-407E-A947-70E740481C1C}">
                <a14:useLocalDpi xmlns:a14="http://schemas.microsoft.com/office/drawing/2010/main" val="0"/>
              </a:ext>
            </a:extLst>
          </a:blip>
          <a:srcRect l="22849" t="28366" r="25900" b="27626"/>
          <a:stretch/>
        </p:blipFill>
        <p:spPr>
          <a:xfrm>
            <a:off x="9406693" y="550203"/>
            <a:ext cx="1579455" cy="2796373"/>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155ABA43-A9E5-48A1-99D3-354B6FA90339}"/>
              </a:ext>
            </a:extLst>
          </p:cNvPr>
          <p:cNvPicPr>
            <a:picLocks noChangeAspect="1"/>
          </p:cNvPicPr>
          <p:nvPr/>
        </p:nvPicPr>
        <p:blipFill rotWithShape="1">
          <a:blip r:embed="rId6">
            <a:extLst>
              <a:ext uri="{28A0092B-C50C-407E-A947-70E740481C1C}">
                <a14:useLocalDpi xmlns:a14="http://schemas.microsoft.com/office/drawing/2010/main" val="0"/>
              </a:ext>
            </a:extLst>
          </a:blip>
          <a:srcRect l="10143" t="14667" r="10646" b="29675"/>
          <a:stretch/>
        </p:blipFill>
        <p:spPr>
          <a:xfrm>
            <a:off x="6893330" y="563036"/>
            <a:ext cx="1123479" cy="1625600"/>
          </a:xfrm>
          <a:prstGeom prst="rect">
            <a:avLst/>
          </a:prstGeom>
        </p:spPr>
      </p:pic>
      <p:pic>
        <p:nvPicPr>
          <p:cNvPr id="13" name="Afbeelding 12" descr="Afbeelding met tekst, visitekaartje&#10;&#10;Automatisch gegenereerde beschrijving">
            <a:extLst>
              <a:ext uri="{FF2B5EF4-FFF2-40B4-BE49-F238E27FC236}">
                <a16:creationId xmlns:a16="http://schemas.microsoft.com/office/drawing/2014/main" id="{97E77831-1328-4CBC-AA09-81F4B2016D92}"/>
              </a:ext>
            </a:extLst>
          </p:cNvPr>
          <p:cNvPicPr>
            <a:picLocks noChangeAspect="1"/>
          </p:cNvPicPr>
          <p:nvPr/>
        </p:nvPicPr>
        <p:blipFill rotWithShape="1">
          <a:blip r:embed="rId7">
            <a:extLst>
              <a:ext uri="{28A0092B-C50C-407E-A947-70E740481C1C}">
                <a14:useLocalDpi xmlns:a14="http://schemas.microsoft.com/office/drawing/2010/main" val="0"/>
              </a:ext>
            </a:extLst>
          </a:blip>
          <a:srcRect l="11430" t="29481" r="7900" b="13926"/>
          <a:stretch/>
        </p:blipFill>
        <p:spPr>
          <a:xfrm rot="10800000">
            <a:off x="6893330" y="2302755"/>
            <a:ext cx="867898" cy="1253779"/>
          </a:xfrm>
          <a:prstGeom prst="rect">
            <a:avLst/>
          </a:prstGeom>
        </p:spPr>
      </p:pic>
    </p:spTree>
    <p:extLst>
      <p:ext uri="{BB962C8B-B14F-4D97-AF65-F5344CB8AC3E}">
        <p14:creationId xmlns:p14="http://schemas.microsoft.com/office/powerpoint/2010/main" val="1076754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9" name="Rechthoek 18" descr="decoratief element">
            <a:extLst>
              <a:ext uri="{FF2B5EF4-FFF2-40B4-BE49-F238E27FC236}">
                <a16:creationId xmlns:a16="http://schemas.microsoft.com/office/drawing/2014/main" id="{E7CA0621-717C-4BE7-AA89-263F3E2C511E}"/>
              </a:ext>
              <a:ext uri="{C183D7F6-B498-43B3-948B-1728B52AA6E4}">
                <adec:decorative xmlns:adec="http://schemas.microsoft.com/office/drawing/2017/decorative" val="1"/>
              </a:ext>
            </a:extLst>
          </p:cNvPr>
          <p:cNvSpPr/>
          <p:nvPr/>
        </p:nvSpPr>
        <p:spPr>
          <a:xfrm>
            <a:off x="5410201" y="0"/>
            <a:ext cx="6781800" cy="6873240"/>
          </a:xfrm>
          <a:prstGeom prst="rect">
            <a:avLst/>
          </a:prstGeom>
          <a:solidFill>
            <a:srgbClr val="3F3F3F"/>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a:p>
        </p:txBody>
      </p:sp>
      <p:sp>
        <p:nvSpPr>
          <p:cNvPr id="5" name="Titel 4">
            <a:extLst>
              <a:ext uri="{FF2B5EF4-FFF2-40B4-BE49-F238E27FC236}">
                <a16:creationId xmlns:a16="http://schemas.microsoft.com/office/drawing/2014/main" id="{ADDAE4A6-B7D1-497F-AC40-6AF226DF0084}"/>
              </a:ext>
            </a:extLst>
          </p:cNvPr>
          <p:cNvSpPr>
            <a:spLocks noGrp="1"/>
          </p:cNvSpPr>
          <p:nvPr>
            <p:ph type="title"/>
          </p:nvPr>
        </p:nvSpPr>
        <p:spPr/>
        <p:txBody>
          <a:bodyPr rtlCol="0">
            <a:normAutofit/>
          </a:bodyPr>
          <a:lstStyle/>
          <a:p>
            <a:pPr rtl="0"/>
            <a:r>
              <a:rPr lang="nl-NL" dirty="0">
                <a:solidFill>
                  <a:schemeClr val="bg1"/>
                </a:solidFill>
              </a:rPr>
              <a:t>Onderzoek</a:t>
            </a:r>
          </a:p>
        </p:txBody>
      </p:sp>
      <p:sp>
        <p:nvSpPr>
          <p:cNvPr id="6" name="Tijdelijke aanduiding voor tekst 5">
            <a:extLst>
              <a:ext uri="{FF2B5EF4-FFF2-40B4-BE49-F238E27FC236}">
                <a16:creationId xmlns:a16="http://schemas.microsoft.com/office/drawing/2014/main" id="{F4B20246-8F91-4C8B-87D3-C25A74AE761E}"/>
              </a:ext>
            </a:extLst>
          </p:cNvPr>
          <p:cNvSpPr>
            <a:spLocks noGrp="1"/>
          </p:cNvSpPr>
          <p:nvPr>
            <p:ph type="body" sz="half" idx="2"/>
          </p:nvPr>
        </p:nvSpPr>
        <p:spPr/>
        <p:txBody>
          <a:bodyPr rtlCol="0">
            <a:normAutofit/>
          </a:bodyPr>
          <a:lstStyle/>
          <a:p>
            <a:pPr rtl="0"/>
            <a:endParaRPr lang="nl-NL" dirty="0"/>
          </a:p>
        </p:txBody>
      </p:sp>
      <p:grpSp>
        <p:nvGrpSpPr>
          <p:cNvPr id="20" name="Groep 19" descr="decoratief element">
            <a:extLst>
              <a:ext uri="{FF2B5EF4-FFF2-40B4-BE49-F238E27FC236}">
                <a16:creationId xmlns:a16="http://schemas.microsoft.com/office/drawing/2014/main" id="{102A00D8-5A4C-491C-AFE5-69721310529D}"/>
              </a:ext>
              <a:ext uri="{C183D7F6-B498-43B3-948B-1728B52AA6E4}">
                <adec:decorative xmlns:adec="http://schemas.microsoft.com/office/drawing/2017/decorative" val="1"/>
              </a:ext>
            </a:extLst>
          </p:cNvPr>
          <p:cNvGrpSpPr/>
          <p:nvPr/>
        </p:nvGrpSpPr>
        <p:grpSpPr>
          <a:xfrm flipH="1">
            <a:off x="196609" y="231052"/>
            <a:ext cx="5195475" cy="6411135"/>
            <a:chOff x="4578588" y="945960"/>
            <a:chExt cx="6866649" cy="5220000"/>
          </a:xfrm>
        </p:grpSpPr>
        <p:cxnSp>
          <p:nvCxnSpPr>
            <p:cNvPr id="21" name="Rechte verbindingslijn 20">
              <a:extLst>
                <a:ext uri="{FF2B5EF4-FFF2-40B4-BE49-F238E27FC236}">
                  <a16:creationId xmlns:a16="http://schemas.microsoft.com/office/drawing/2014/main" id="{2C2273CB-1593-4424-8A44-A1FCA1768665}"/>
                </a:ext>
              </a:extLst>
            </p:cNvPr>
            <p:cNvCxnSpPr/>
            <p:nvPr/>
          </p:nvCxnSpPr>
          <p:spPr>
            <a:xfrm>
              <a:off x="4578818" y="954315"/>
              <a:ext cx="6866419" cy="0"/>
            </a:xfrm>
            <a:prstGeom prst="line">
              <a:avLst/>
            </a:prstGeom>
            <a:ln>
              <a:solidFill>
                <a:schemeClr val="tx2">
                  <a:lumMod val="50000"/>
                </a:schemeClr>
              </a:solidFill>
            </a:ln>
          </p:spPr>
          <p:style>
            <a:lnRef idx="3">
              <a:schemeClr val="accent2"/>
            </a:lnRef>
            <a:fillRef idx="0">
              <a:schemeClr val="accent2"/>
            </a:fillRef>
            <a:effectRef idx="2">
              <a:schemeClr val="accent2"/>
            </a:effectRef>
            <a:fontRef idx="minor">
              <a:schemeClr val="tx1"/>
            </a:fontRef>
          </p:style>
        </p:cxnSp>
        <p:cxnSp>
          <p:nvCxnSpPr>
            <p:cNvPr id="22" name="Rechte verbindingslijn 21">
              <a:extLst>
                <a:ext uri="{FF2B5EF4-FFF2-40B4-BE49-F238E27FC236}">
                  <a16:creationId xmlns:a16="http://schemas.microsoft.com/office/drawing/2014/main" id="{31243644-F05E-4B84-903A-131D8057B82C}"/>
                </a:ext>
              </a:extLst>
            </p:cNvPr>
            <p:cNvCxnSpPr/>
            <p:nvPr/>
          </p:nvCxnSpPr>
          <p:spPr>
            <a:xfrm>
              <a:off x="4578588" y="6154475"/>
              <a:ext cx="6866430" cy="0"/>
            </a:xfrm>
            <a:prstGeom prst="line">
              <a:avLst/>
            </a:prstGeom>
            <a:ln>
              <a:solidFill>
                <a:schemeClr val="tx2">
                  <a:lumMod val="50000"/>
                </a:schemeClr>
              </a:solidFill>
            </a:ln>
          </p:spPr>
          <p:style>
            <a:lnRef idx="3">
              <a:schemeClr val="accent2"/>
            </a:lnRef>
            <a:fillRef idx="0">
              <a:schemeClr val="accent2"/>
            </a:fillRef>
            <a:effectRef idx="2">
              <a:schemeClr val="accent2"/>
            </a:effectRef>
            <a:fontRef idx="minor">
              <a:schemeClr val="tx1"/>
            </a:fontRef>
          </p:style>
        </p:cxnSp>
        <p:cxnSp>
          <p:nvCxnSpPr>
            <p:cNvPr id="23" name="Rechte verbindingslijn 22">
              <a:extLst>
                <a:ext uri="{FF2B5EF4-FFF2-40B4-BE49-F238E27FC236}">
                  <a16:creationId xmlns:a16="http://schemas.microsoft.com/office/drawing/2014/main" id="{84B151F7-0FFD-491E-9444-733F58518F31}"/>
                </a:ext>
              </a:extLst>
            </p:cNvPr>
            <p:cNvCxnSpPr>
              <a:cxnSpLocks/>
            </p:cNvCxnSpPr>
            <p:nvPr/>
          </p:nvCxnSpPr>
          <p:spPr>
            <a:xfrm rot="16200000">
              <a:off x="8817888" y="3555960"/>
              <a:ext cx="5220000" cy="0"/>
            </a:xfrm>
            <a:prstGeom prst="line">
              <a:avLst/>
            </a:prstGeom>
            <a:ln>
              <a:solidFill>
                <a:schemeClr val="tx2">
                  <a:lumMod val="50000"/>
                </a:schemeClr>
              </a:solidFill>
            </a:ln>
          </p:spPr>
          <p:style>
            <a:lnRef idx="3">
              <a:schemeClr val="accent2"/>
            </a:lnRef>
            <a:fillRef idx="0">
              <a:schemeClr val="accent2"/>
            </a:fillRef>
            <a:effectRef idx="2">
              <a:schemeClr val="accent2"/>
            </a:effectRef>
            <a:fontRef idx="minor">
              <a:schemeClr val="tx1"/>
            </a:fontRef>
          </p:style>
        </p:cxnSp>
      </p:grpSp>
      <p:grpSp>
        <p:nvGrpSpPr>
          <p:cNvPr id="24" name="Groep 23" descr="decoratief element">
            <a:extLst>
              <a:ext uri="{FF2B5EF4-FFF2-40B4-BE49-F238E27FC236}">
                <a16:creationId xmlns:a16="http://schemas.microsoft.com/office/drawing/2014/main" id="{73816130-6E62-41EF-B818-D7CD34370442}"/>
              </a:ext>
              <a:ext uri="{C183D7F6-B498-43B3-948B-1728B52AA6E4}">
                <adec:decorative xmlns:adec="http://schemas.microsoft.com/office/drawing/2017/decorative" val="1"/>
              </a:ext>
            </a:extLst>
          </p:cNvPr>
          <p:cNvGrpSpPr/>
          <p:nvPr/>
        </p:nvGrpSpPr>
        <p:grpSpPr>
          <a:xfrm rot="10800000" flipH="1" flipV="1">
            <a:off x="5408664" y="219107"/>
            <a:ext cx="6563918" cy="6411136"/>
            <a:chOff x="4577230" y="945960"/>
            <a:chExt cx="6868007" cy="5220000"/>
          </a:xfrm>
        </p:grpSpPr>
        <p:cxnSp>
          <p:nvCxnSpPr>
            <p:cNvPr id="25" name="Rechte verbindingslijn 24">
              <a:extLst>
                <a:ext uri="{FF2B5EF4-FFF2-40B4-BE49-F238E27FC236}">
                  <a16:creationId xmlns:a16="http://schemas.microsoft.com/office/drawing/2014/main" id="{57DFD76A-70E0-4D6D-954C-5AEB8FE1478E}"/>
                </a:ext>
              </a:extLst>
            </p:cNvPr>
            <p:cNvCxnSpPr/>
            <p:nvPr/>
          </p:nvCxnSpPr>
          <p:spPr>
            <a:xfrm>
              <a:off x="4578818" y="954315"/>
              <a:ext cx="6866419"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Rechte verbindingslijn 25">
              <a:extLst>
                <a:ext uri="{FF2B5EF4-FFF2-40B4-BE49-F238E27FC236}">
                  <a16:creationId xmlns:a16="http://schemas.microsoft.com/office/drawing/2014/main" id="{2F87696A-69E6-496F-A96D-C6AABB0D0BA7}"/>
                </a:ext>
              </a:extLst>
            </p:cNvPr>
            <p:cNvCxnSpPr/>
            <p:nvPr/>
          </p:nvCxnSpPr>
          <p:spPr>
            <a:xfrm>
              <a:off x="4577230" y="6159791"/>
              <a:ext cx="686643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Rechte verbindingslijn 26">
              <a:extLst>
                <a:ext uri="{FF2B5EF4-FFF2-40B4-BE49-F238E27FC236}">
                  <a16:creationId xmlns:a16="http://schemas.microsoft.com/office/drawing/2014/main" id="{01474182-5FDA-4398-BBE0-0D676C45628C}"/>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sp>
        <p:nvSpPr>
          <p:cNvPr id="39" name="Gelijkbenige driehoek 38" descr="decoratief element">
            <a:extLst>
              <a:ext uri="{FF2B5EF4-FFF2-40B4-BE49-F238E27FC236}">
                <a16:creationId xmlns:a16="http://schemas.microsoft.com/office/drawing/2014/main" id="{B8447291-9832-4B76-BD34-EE4A5E1E969A}"/>
              </a:ext>
              <a:ext uri="{C183D7F6-B498-43B3-948B-1728B52AA6E4}">
                <adec:decorative xmlns:adec="http://schemas.microsoft.com/office/drawing/2017/decorative" val="1"/>
              </a:ext>
            </a:extLst>
          </p:cNvPr>
          <p:cNvSpPr/>
          <p:nvPr/>
        </p:nvSpPr>
        <p:spPr>
          <a:xfrm rot="16200000">
            <a:off x="10696001" y="5351954"/>
            <a:ext cx="1260000" cy="1260000"/>
          </a:xfrm>
          <a:prstGeom prst="triangle">
            <a:avLst>
              <a:gd name="adj" fmla="val 0"/>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NL"/>
          </a:p>
        </p:txBody>
      </p:sp>
      <p:pic>
        <p:nvPicPr>
          <p:cNvPr id="7" name="Tijdelijke aanduiding voor inhoud 6" descr="Afbeelding met tafel, persoon, binnen, gereedschap&#10;&#10;Automatisch gegenereerde beschrijving">
            <a:extLst>
              <a:ext uri="{FF2B5EF4-FFF2-40B4-BE49-F238E27FC236}">
                <a16:creationId xmlns:a16="http://schemas.microsoft.com/office/drawing/2014/main" id="{77630206-111E-4EDF-91D8-9E199629C61A}"/>
              </a:ext>
            </a:extLst>
          </p:cNvPr>
          <p:cNvPicPr>
            <a:picLocks noGrp="1" noChangeAspect="1"/>
          </p:cNvPicPr>
          <p:nvPr>
            <p:ph idx="1"/>
          </p:nvPr>
        </p:nvPicPr>
        <p:blipFill rotWithShape="1">
          <a:blip r:embed="rId3"/>
          <a:srcRect r="12726"/>
          <a:stretch/>
        </p:blipFill>
        <p:spPr>
          <a:xfrm>
            <a:off x="827321" y="545498"/>
            <a:ext cx="4910095" cy="2732174"/>
          </a:xfrm>
        </p:spPr>
      </p:pic>
      <p:pic>
        <p:nvPicPr>
          <p:cNvPr id="9" name="Afbeelding 8" descr="Afbeelding met donut, binnen&#10;&#10;Automatisch gegenereerde beschrijving">
            <a:extLst>
              <a:ext uri="{FF2B5EF4-FFF2-40B4-BE49-F238E27FC236}">
                <a16:creationId xmlns:a16="http://schemas.microsoft.com/office/drawing/2014/main" id="{BCCF6CAA-7AEF-4A04-8709-47B8289420D7}"/>
              </a:ext>
            </a:extLst>
          </p:cNvPr>
          <p:cNvPicPr>
            <a:picLocks noChangeAspect="1"/>
          </p:cNvPicPr>
          <p:nvPr/>
        </p:nvPicPr>
        <p:blipFill rotWithShape="1">
          <a:blip r:embed="rId4"/>
          <a:srcRect l="847" t="30712" r="14318" b="33334"/>
          <a:stretch/>
        </p:blipFill>
        <p:spPr>
          <a:xfrm>
            <a:off x="487196" y="407684"/>
            <a:ext cx="1657724" cy="1446718"/>
          </a:xfrm>
          <a:prstGeom prst="rect">
            <a:avLst/>
          </a:prstGeom>
        </p:spPr>
      </p:pic>
      <p:pic>
        <p:nvPicPr>
          <p:cNvPr id="15" name="Afbeelding 14">
            <a:extLst>
              <a:ext uri="{FF2B5EF4-FFF2-40B4-BE49-F238E27FC236}">
                <a16:creationId xmlns:a16="http://schemas.microsoft.com/office/drawing/2014/main" id="{21949499-CAC5-4610-8794-6B16E9196152}"/>
              </a:ext>
            </a:extLst>
          </p:cNvPr>
          <p:cNvPicPr>
            <a:picLocks noChangeAspect="1"/>
          </p:cNvPicPr>
          <p:nvPr/>
        </p:nvPicPr>
        <p:blipFill rotWithShape="1">
          <a:blip r:embed="rId5"/>
          <a:srcRect l="19665" t="14083" r="13494" b="36017"/>
          <a:stretch/>
        </p:blipFill>
        <p:spPr>
          <a:xfrm rot="16200000">
            <a:off x="1181984" y="3742434"/>
            <a:ext cx="2226103" cy="3437533"/>
          </a:xfrm>
          <a:prstGeom prst="rect">
            <a:avLst/>
          </a:prstGeom>
        </p:spPr>
      </p:pic>
      <p:pic>
        <p:nvPicPr>
          <p:cNvPr id="13" name="Afbeelding 12">
            <a:extLst>
              <a:ext uri="{FF2B5EF4-FFF2-40B4-BE49-F238E27FC236}">
                <a16:creationId xmlns:a16="http://schemas.microsoft.com/office/drawing/2014/main" id="{50190CCF-CB7B-4B8F-BF24-951DE2AEB943}"/>
              </a:ext>
            </a:extLst>
          </p:cNvPr>
          <p:cNvPicPr>
            <a:picLocks noChangeAspect="1"/>
          </p:cNvPicPr>
          <p:nvPr/>
        </p:nvPicPr>
        <p:blipFill rotWithShape="1">
          <a:blip r:embed="rId6"/>
          <a:srcRect l="19665" t="12884" r="13494" b="25692"/>
          <a:stretch/>
        </p:blipFill>
        <p:spPr>
          <a:xfrm>
            <a:off x="2662599" y="2361859"/>
            <a:ext cx="2226103" cy="4212393"/>
          </a:xfrm>
          <a:prstGeom prst="rect">
            <a:avLst/>
          </a:prstGeom>
        </p:spPr>
      </p:pic>
      <p:pic>
        <p:nvPicPr>
          <p:cNvPr id="11" name="Afbeelding 10">
            <a:extLst>
              <a:ext uri="{FF2B5EF4-FFF2-40B4-BE49-F238E27FC236}">
                <a16:creationId xmlns:a16="http://schemas.microsoft.com/office/drawing/2014/main" id="{E14469AA-8080-470E-9084-3713952AE919}"/>
              </a:ext>
            </a:extLst>
          </p:cNvPr>
          <p:cNvPicPr>
            <a:picLocks noChangeAspect="1"/>
          </p:cNvPicPr>
          <p:nvPr/>
        </p:nvPicPr>
        <p:blipFill rotWithShape="1">
          <a:blip r:embed="rId7"/>
          <a:srcRect l="24292" t="23071" b="42772"/>
          <a:stretch/>
        </p:blipFill>
        <p:spPr>
          <a:xfrm>
            <a:off x="4321069" y="2056825"/>
            <a:ext cx="2058826" cy="1912758"/>
          </a:xfrm>
          <a:prstGeom prst="rect">
            <a:avLst/>
          </a:prstGeom>
        </p:spPr>
      </p:pic>
      <p:pic>
        <p:nvPicPr>
          <p:cNvPr id="17" name="Afbeelding 16" descr="Afbeelding met tekst, whiteboard&#10;&#10;Automatisch gegenereerde beschrijving">
            <a:extLst>
              <a:ext uri="{FF2B5EF4-FFF2-40B4-BE49-F238E27FC236}">
                <a16:creationId xmlns:a16="http://schemas.microsoft.com/office/drawing/2014/main" id="{9119AA0A-86FD-460D-8C27-939BAA53288B}"/>
              </a:ext>
            </a:extLst>
          </p:cNvPr>
          <p:cNvPicPr>
            <a:picLocks noChangeAspect="1"/>
          </p:cNvPicPr>
          <p:nvPr/>
        </p:nvPicPr>
        <p:blipFill rotWithShape="1">
          <a:blip r:embed="rId8"/>
          <a:srcRect l="12001" r="19630"/>
          <a:stretch/>
        </p:blipFill>
        <p:spPr>
          <a:xfrm>
            <a:off x="6733223" y="2448071"/>
            <a:ext cx="2335915" cy="1659201"/>
          </a:xfrm>
          <a:prstGeom prst="rect">
            <a:avLst/>
          </a:prstGeom>
        </p:spPr>
      </p:pic>
      <p:pic>
        <p:nvPicPr>
          <p:cNvPr id="28" name="Afbeelding 27" descr="Afbeelding met tekst, whiteboard&#10;&#10;Automatisch gegenereerde beschrijving">
            <a:extLst>
              <a:ext uri="{FF2B5EF4-FFF2-40B4-BE49-F238E27FC236}">
                <a16:creationId xmlns:a16="http://schemas.microsoft.com/office/drawing/2014/main" id="{C5916354-A738-435D-A1F6-19E255A86C1F}"/>
              </a:ext>
            </a:extLst>
          </p:cNvPr>
          <p:cNvPicPr>
            <a:picLocks noChangeAspect="1"/>
          </p:cNvPicPr>
          <p:nvPr/>
        </p:nvPicPr>
        <p:blipFill rotWithShape="1">
          <a:blip r:embed="rId9"/>
          <a:srcRect l="11871" t="15431" r="3642" b="28240"/>
          <a:stretch/>
        </p:blipFill>
        <p:spPr>
          <a:xfrm>
            <a:off x="9199813" y="2361859"/>
            <a:ext cx="2428024" cy="3333497"/>
          </a:xfrm>
          <a:prstGeom prst="rect">
            <a:avLst/>
          </a:prstGeom>
        </p:spPr>
      </p:pic>
      <p:pic>
        <p:nvPicPr>
          <p:cNvPr id="30" name="Afbeelding 29" descr="Afbeelding met tekst, binnen&#10;&#10;Automatisch gegenereerde beschrijving">
            <a:extLst>
              <a:ext uri="{FF2B5EF4-FFF2-40B4-BE49-F238E27FC236}">
                <a16:creationId xmlns:a16="http://schemas.microsoft.com/office/drawing/2014/main" id="{4674CD62-CCD6-4FE3-A687-B12ABE51CD63}"/>
              </a:ext>
            </a:extLst>
          </p:cNvPr>
          <p:cNvPicPr>
            <a:picLocks noChangeAspect="1"/>
          </p:cNvPicPr>
          <p:nvPr/>
        </p:nvPicPr>
        <p:blipFill rotWithShape="1">
          <a:blip r:embed="rId10"/>
          <a:srcRect l="22442" t="3466" r="33244" b="5707"/>
          <a:stretch/>
        </p:blipFill>
        <p:spPr>
          <a:xfrm>
            <a:off x="6590852" y="4187185"/>
            <a:ext cx="2335914" cy="2325042"/>
          </a:xfrm>
          <a:prstGeom prst="rect">
            <a:avLst/>
          </a:prstGeom>
        </p:spPr>
      </p:pic>
    </p:spTree>
    <p:extLst>
      <p:ext uri="{BB962C8B-B14F-4D97-AF65-F5344CB8AC3E}">
        <p14:creationId xmlns:p14="http://schemas.microsoft.com/office/powerpoint/2010/main" val="216289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hoek 65" descr="decoratief element">
            <a:extLst>
              <a:ext uri="{FF2B5EF4-FFF2-40B4-BE49-F238E27FC236}">
                <a16:creationId xmlns:a16="http://schemas.microsoft.com/office/drawing/2014/main" id="{34888449-0EF0-4A86-8913-1438ECD7B4EC}"/>
              </a:ext>
              <a:ext uri="{C183D7F6-B498-43B3-948B-1728B52AA6E4}">
                <adec:decorative xmlns:adec="http://schemas.microsoft.com/office/drawing/2017/decorative" val="1"/>
              </a:ext>
            </a:extLst>
          </p:cNvPr>
          <p:cNvSpPr/>
          <p:nvPr/>
        </p:nvSpPr>
        <p:spPr bwMode="blackGray">
          <a:xfrm>
            <a:off x="0" y="0"/>
            <a:ext cx="6642093" cy="6858000"/>
          </a:xfrm>
          <a:prstGeom prst="rect">
            <a:avLst/>
          </a:prstGeom>
          <a:solidFill>
            <a:srgbClr val="3F3F3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a:p>
            <a:pPr algn="ctr" rtl="0"/>
            <a:endParaRPr lang="nl-NL"/>
          </a:p>
        </p:txBody>
      </p:sp>
      <p:sp>
        <p:nvSpPr>
          <p:cNvPr id="15" name="Titel 14">
            <a:extLst>
              <a:ext uri="{FF2B5EF4-FFF2-40B4-BE49-F238E27FC236}">
                <a16:creationId xmlns:a16="http://schemas.microsoft.com/office/drawing/2014/main" id="{F395D630-55BC-4974-AEB4-5C5BCB922365}"/>
              </a:ext>
            </a:extLst>
          </p:cNvPr>
          <p:cNvSpPr>
            <a:spLocks noGrp="1"/>
          </p:cNvSpPr>
          <p:nvPr>
            <p:ph type="title"/>
          </p:nvPr>
        </p:nvSpPr>
        <p:spPr/>
        <p:txBody>
          <a:bodyPr rtlCol="0"/>
          <a:lstStyle/>
          <a:p>
            <a:pPr rtl="0"/>
            <a:r>
              <a:rPr lang="nl-NL" b="1" dirty="0">
                <a:solidFill>
                  <a:schemeClr val="bg1"/>
                </a:solidFill>
              </a:rPr>
              <a:t>Koken</a:t>
            </a:r>
            <a:br>
              <a:rPr lang="nl-NL" b="1" dirty="0">
                <a:solidFill>
                  <a:schemeClr val="bg1"/>
                </a:solidFill>
              </a:rPr>
            </a:br>
            <a:r>
              <a:rPr lang="nl-NL" b="1" dirty="0">
                <a:solidFill>
                  <a:schemeClr val="bg1"/>
                </a:solidFill>
              </a:rPr>
              <a:t>programmeren</a:t>
            </a:r>
            <a:br>
              <a:rPr lang="nl-NL" b="1" dirty="0">
                <a:solidFill>
                  <a:schemeClr val="bg1"/>
                </a:solidFill>
              </a:rPr>
            </a:br>
            <a:r>
              <a:rPr lang="nl-NL" b="1" dirty="0">
                <a:solidFill>
                  <a:schemeClr val="bg1"/>
                </a:solidFill>
              </a:rPr>
              <a:t>taal &amp; rekenen</a:t>
            </a:r>
            <a:endParaRPr lang="nl-NL" dirty="0">
              <a:solidFill>
                <a:schemeClr val="bg1"/>
              </a:solidFill>
            </a:endParaRPr>
          </a:p>
        </p:txBody>
      </p:sp>
      <p:sp>
        <p:nvSpPr>
          <p:cNvPr id="16" name="Tijdelijke aanduiding voor tekst 15">
            <a:extLst>
              <a:ext uri="{FF2B5EF4-FFF2-40B4-BE49-F238E27FC236}">
                <a16:creationId xmlns:a16="http://schemas.microsoft.com/office/drawing/2014/main" id="{D621B9DA-9580-4E28-B854-4EC2C7B50ADF}"/>
              </a:ext>
            </a:extLst>
          </p:cNvPr>
          <p:cNvSpPr>
            <a:spLocks noGrp="1"/>
          </p:cNvSpPr>
          <p:nvPr>
            <p:ph type="body" sz="quarter" idx="14"/>
          </p:nvPr>
        </p:nvSpPr>
        <p:spPr/>
        <p:txBody>
          <a:bodyPr rtlCol="0"/>
          <a:lstStyle/>
          <a:p>
            <a:pPr rtl="0"/>
            <a:r>
              <a:rPr lang="nl-NL" dirty="0"/>
              <a:t>Programmeren, architectuur, natuur en dier.</a:t>
            </a:r>
          </a:p>
          <a:p>
            <a:pPr rtl="0"/>
            <a:endParaRPr lang="nl-NL" dirty="0"/>
          </a:p>
        </p:txBody>
      </p:sp>
      <p:grpSp>
        <p:nvGrpSpPr>
          <p:cNvPr id="9" name="Groep 8" descr="decoratief element">
            <a:extLst>
              <a:ext uri="{FF2B5EF4-FFF2-40B4-BE49-F238E27FC236}">
                <a16:creationId xmlns:a16="http://schemas.microsoft.com/office/drawing/2014/main" id="{32E115EA-1F1C-4B95-AB2B-A6FAF6A149C2}"/>
              </a:ext>
              <a:ext uri="{C183D7F6-B498-43B3-948B-1728B52AA6E4}">
                <adec:decorative xmlns:adec="http://schemas.microsoft.com/office/drawing/2017/decorative" val="1"/>
              </a:ext>
            </a:extLst>
          </p:cNvPr>
          <p:cNvGrpSpPr/>
          <p:nvPr/>
        </p:nvGrpSpPr>
        <p:grpSpPr>
          <a:xfrm flipH="1">
            <a:off x="501640" y="593217"/>
            <a:ext cx="5044917" cy="5777042"/>
            <a:chOff x="-13995491" y="945960"/>
            <a:chExt cx="25440731" cy="5220000"/>
          </a:xfrm>
        </p:grpSpPr>
        <p:cxnSp>
          <p:nvCxnSpPr>
            <p:cNvPr id="10" name="Rechte verbindingslijn 9">
              <a:extLst>
                <a:ext uri="{FF2B5EF4-FFF2-40B4-BE49-F238E27FC236}">
                  <a16:creationId xmlns:a16="http://schemas.microsoft.com/office/drawing/2014/main" id="{84D16DA6-5FB9-4A1C-91C1-DCB551C572D0}"/>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1" name="Rechte verbindingslijn 10">
              <a:extLst>
                <a:ext uri="{FF2B5EF4-FFF2-40B4-BE49-F238E27FC236}">
                  <a16:creationId xmlns:a16="http://schemas.microsoft.com/office/drawing/2014/main" id="{3EE3D6A7-BDAE-46F3-A0AC-6FFBDB8BCE5E}"/>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2" name="Rechte verbindingslijn 11">
              <a:extLst>
                <a:ext uri="{FF2B5EF4-FFF2-40B4-BE49-F238E27FC236}">
                  <a16:creationId xmlns:a16="http://schemas.microsoft.com/office/drawing/2014/main" id="{FDA729FD-538C-4F70-AD7C-C5B181386F53}"/>
                </a:ext>
              </a:extLst>
            </p:cNvPr>
            <p:cNvCxnSpPr>
              <a:cxnSpLocks/>
            </p:cNvCxnSpPr>
            <p:nvPr/>
          </p:nvCxnSpPr>
          <p:spPr>
            <a:xfrm rot="16200000">
              <a:off x="8817888" y="3555960"/>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grpSp>
        <p:nvGrpSpPr>
          <p:cNvPr id="13" name="Groep 12" descr="decoratief element">
            <a:extLst>
              <a:ext uri="{FF2B5EF4-FFF2-40B4-BE49-F238E27FC236}">
                <a16:creationId xmlns:a16="http://schemas.microsoft.com/office/drawing/2014/main" id="{E9155088-A385-4898-BF3A-E8A973106C3C}"/>
              </a:ext>
              <a:ext uri="{C183D7F6-B498-43B3-948B-1728B52AA6E4}">
                <adec:decorative xmlns:adec="http://schemas.microsoft.com/office/drawing/2017/decorative" val="1"/>
              </a:ext>
            </a:extLst>
          </p:cNvPr>
          <p:cNvGrpSpPr/>
          <p:nvPr/>
        </p:nvGrpSpPr>
        <p:grpSpPr>
          <a:xfrm>
            <a:off x="546672" y="600914"/>
            <a:ext cx="5044917" cy="5777043"/>
            <a:chOff x="-13995491" y="957935"/>
            <a:chExt cx="25440731" cy="5220000"/>
          </a:xfrm>
        </p:grpSpPr>
        <p:cxnSp>
          <p:nvCxnSpPr>
            <p:cNvPr id="14" name="Rechte verbindingslijn 13">
              <a:extLst>
                <a:ext uri="{FF2B5EF4-FFF2-40B4-BE49-F238E27FC236}">
                  <a16:creationId xmlns:a16="http://schemas.microsoft.com/office/drawing/2014/main" id="{C156646E-1B93-4BAA-AEB7-D2B7C87B99F8}"/>
                </a:ext>
              </a:extLst>
            </p:cNvPr>
            <p:cNvCxnSpPr/>
            <p:nvPr/>
          </p:nvCxnSpPr>
          <p:spPr>
            <a:xfrm>
              <a:off x="4267200" y="960120"/>
              <a:ext cx="717804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7" name="Rechte verbindingslijn 16">
              <a:extLst>
                <a:ext uri="{FF2B5EF4-FFF2-40B4-BE49-F238E27FC236}">
                  <a16:creationId xmlns:a16="http://schemas.microsoft.com/office/drawing/2014/main" id="{811E80F9-2AB1-47E1-AFB6-941CB5BB67F1}"/>
                </a:ext>
              </a:extLst>
            </p:cNvPr>
            <p:cNvCxnSpPr>
              <a:cxnSpLocks/>
            </p:cNvCxnSpPr>
            <p:nvPr/>
          </p:nvCxnSpPr>
          <p:spPr>
            <a:xfrm>
              <a:off x="-13995491" y="6160611"/>
              <a:ext cx="2543696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18" name="Rechte verbindingslijn 17">
              <a:extLst>
                <a:ext uri="{FF2B5EF4-FFF2-40B4-BE49-F238E27FC236}">
                  <a16:creationId xmlns:a16="http://schemas.microsoft.com/office/drawing/2014/main" id="{77A9E40C-636F-4F04-A37B-C706AFD20870}"/>
                </a:ext>
              </a:extLst>
            </p:cNvPr>
            <p:cNvCxnSpPr>
              <a:cxnSpLocks/>
            </p:cNvCxnSpPr>
            <p:nvPr/>
          </p:nvCxnSpPr>
          <p:spPr>
            <a:xfrm rot="16200000">
              <a:off x="8817890" y="3567935"/>
              <a:ext cx="5220000"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grpSp>
      <p:pic>
        <p:nvPicPr>
          <p:cNvPr id="7" name="Tijdelijke aanduiding voor afbeelding 6" descr="Afbeelding met bord, voedsel, binnen, chocolade&#10;&#10;Automatisch gegenereerde beschrijving">
            <a:extLst>
              <a:ext uri="{FF2B5EF4-FFF2-40B4-BE49-F238E27FC236}">
                <a16:creationId xmlns:a16="http://schemas.microsoft.com/office/drawing/2014/main" id="{560848A1-B202-41FE-AA9F-0E8CA983A474}"/>
              </a:ext>
            </a:extLst>
          </p:cNvPr>
          <p:cNvPicPr>
            <a:picLocks noGrp="1" noChangeAspect="1"/>
          </p:cNvPicPr>
          <p:nvPr>
            <p:ph type="pic" sz="quarter" idx="13"/>
          </p:nvPr>
        </p:nvPicPr>
        <p:blipFill rotWithShape="1">
          <a:blip r:embed="rId3"/>
          <a:srcRect l="28268" t="20157" r="29726" b="16584"/>
          <a:stretch/>
        </p:blipFill>
        <p:spPr>
          <a:xfrm>
            <a:off x="6822936" y="2150198"/>
            <a:ext cx="2357710" cy="2663080"/>
          </a:xfrm>
        </p:spPr>
      </p:pic>
      <p:pic>
        <p:nvPicPr>
          <p:cNvPr id="19" name="Afbeelding 18" descr="Afbeelding met voedsel, binnen, bord, pan&#10;&#10;Automatisch gegenereerde beschrijving">
            <a:extLst>
              <a:ext uri="{FF2B5EF4-FFF2-40B4-BE49-F238E27FC236}">
                <a16:creationId xmlns:a16="http://schemas.microsoft.com/office/drawing/2014/main" id="{3EC7F12E-FC8D-469D-82F1-88EBB392EA1D}"/>
              </a:ext>
            </a:extLst>
          </p:cNvPr>
          <p:cNvPicPr>
            <a:picLocks noChangeAspect="1"/>
          </p:cNvPicPr>
          <p:nvPr/>
        </p:nvPicPr>
        <p:blipFill rotWithShape="1">
          <a:blip r:embed="rId4"/>
          <a:srcRect l="7809" t="5291" r="8939" b="-3869"/>
          <a:stretch/>
        </p:blipFill>
        <p:spPr>
          <a:xfrm>
            <a:off x="7008117" y="13395"/>
            <a:ext cx="2591104" cy="2301108"/>
          </a:xfrm>
          <a:prstGeom prst="rect">
            <a:avLst/>
          </a:prstGeom>
        </p:spPr>
      </p:pic>
      <p:pic>
        <p:nvPicPr>
          <p:cNvPr id="21" name="Afbeelding 20" descr="Afbeelding met voedsel, kom, bord, schotel&#10;&#10;Automatisch gegenereerde beschrijving">
            <a:extLst>
              <a:ext uri="{FF2B5EF4-FFF2-40B4-BE49-F238E27FC236}">
                <a16:creationId xmlns:a16="http://schemas.microsoft.com/office/drawing/2014/main" id="{0B2FAB1F-9D84-4141-A458-97D195556C00}"/>
              </a:ext>
            </a:extLst>
          </p:cNvPr>
          <p:cNvPicPr>
            <a:picLocks noChangeAspect="1"/>
          </p:cNvPicPr>
          <p:nvPr/>
        </p:nvPicPr>
        <p:blipFill rotWithShape="1">
          <a:blip r:embed="rId5"/>
          <a:srcRect l="13201" b="1444"/>
          <a:stretch/>
        </p:blipFill>
        <p:spPr>
          <a:xfrm>
            <a:off x="9578655" y="13395"/>
            <a:ext cx="2615251" cy="2227115"/>
          </a:xfrm>
          <a:prstGeom prst="rect">
            <a:avLst/>
          </a:prstGeom>
        </p:spPr>
      </p:pic>
      <p:pic>
        <p:nvPicPr>
          <p:cNvPr id="24" name="Afbeelding 23" descr="Afbeelding met voedsel, tafel, bord, kom&#10;&#10;Automatisch gegenereerde beschrijving">
            <a:extLst>
              <a:ext uri="{FF2B5EF4-FFF2-40B4-BE49-F238E27FC236}">
                <a16:creationId xmlns:a16="http://schemas.microsoft.com/office/drawing/2014/main" id="{B5C0A390-44F2-44CE-9E88-1130B0F64EF1}"/>
              </a:ext>
            </a:extLst>
          </p:cNvPr>
          <p:cNvPicPr>
            <a:picLocks noChangeAspect="1"/>
          </p:cNvPicPr>
          <p:nvPr/>
        </p:nvPicPr>
        <p:blipFill rotWithShape="1">
          <a:blip r:embed="rId6"/>
          <a:srcRect l="10033" t="3587"/>
          <a:stretch/>
        </p:blipFill>
        <p:spPr>
          <a:xfrm>
            <a:off x="9661422" y="2240510"/>
            <a:ext cx="2538866" cy="2040608"/>
          </a:xfrm>
          <a:prstGeom prst="rect">
            <a:avLst/>
          </a:prstGeom>
        </p:spPr>
      </p:pic>
      <p:pic>
        <p:nvPicPr>
          <p:cNvPr id="26" name="Afbeelding 25" descr="Afbeelding met voedsel, kom, bord, binnen&#10;&#10;Automatisch gegenereerde beschrijving">
            <a:extLst>
              <a:ext uri="{FF2B5EF4-FFF2-40B4-BE49-F238E27FC236}">
                <a16:creationId xmlns:a16="http://schemas.microsoft.com/office/drawing/2014/main" id="{25B11E9E-8CF1-4BF2-9445-1A5B52833804}"/>
              </a:ext>
            </a:extLst>
          </p:cNvPr>
          <p:cNvPicPr>
            <a:picLocks noChangeAspect="1"/>
          </p:cNvPicPr>
          <p:nvPr/>
        </p:nvPicPr>
        <p:blipFill rotWithShape="1">
          <a:blip r:embed="rId7"/>
          <a:srcRect l="14565" t="5784" r="-398" b="6017"/>
          <a:stretch/>
        </p:blipFill>
        <p:spPr>
          <a:xfrm>
            <a:off x="6820439" y="4771496"/>
            <a:ext cx="2884999" cy="2223350"/>
          </a:xfrm>
          <a:prstGeom prst="rect">
            <a:avLst/>
          </a:prstGeom>
        </p:spPr>
      </p:pic>
      <p:pic>
        <p:nvPicPr>
          <p:cNvPr id="28" name="Afbeelding 27" descr="Afbeelding met bord, voedsel, maaltijd&#10;&#10;Automatisch gegenereerde beschrijving">
            <a:extLst>
              <a:ext uri="{FF2B5EF4-FFF2-40B4-BE49-F238E27FC236}">
                <a16:creationId xmlns:a16="http://schemas.microsoft.com/office/drawing/2014/main" id="{16B16118-2F0C-4BD7-AB4C-C371DE320A4C}"/>
              </a:ext>
            </a:extLst>
          </p:cNvPr>
          <p:cNvPicPr>
            <a:picLocks noChangeAspect="1"/>
          </p:cNvPicPr>
          <p:nvPr/>
        </p:nvPicPr>
        <p:blipFill rotWithShape="1">
          <a:blip r:embed="rId8"/>
          <a:srcRect l="26251" t="16416" r="22304" b="11996"/>
          <a:stretch/>
        </p:blipFill>
        <p:spPr>
          <a:xfrm>
            <a:off x="8664034" y="2192880"/>
            <a:ext cx="1717164" cy="1792159"/>
          </a:xfrm>
          <a:prstGeom prst="rect">
            <a:avLst/>
          </a:prstGeom>
        </p:spPr>
      </p:pic>
      <p:pic>
        <p:nvPicPr>
          <p:cNvPr id="30" name="Afbeelding 29" descr="Afbeelding met binnen, voedsel, brood, plein&#10;&#10;Automatisch gegenereerde beschrijving">
            <a:extLst>
              <a:ext uri="{FF2B5EF4-FFF2-40B4-BE49-F238E27FC236}">
                <a16:creationId xmlns:a16="http://schemas.microsoft.com/office/drawing/2014/main" id="{EFC3F2F5-7798-4C22-ABC4-30A796366BFC}"/>
              </a:ext>
            </a:extLst>
          </p:cNvPr>
          <p:cNvPicPr>
            <a:picLocks noChangeAspect="1"/>
          </p:cNvPicPr>
          <p:nvPr/>
        </p:nvPicPr>
        <p:blipFill rotWithShape="1">
          <a:blip r:embed="rId9"/>
          <a:srcRect l="9905" t="15623" r="4451" b="17161"/>
          <a:stretch/>
        </p:blipFill>
        <p:spPr>
          <a:xfrm>
            <a:off x="9056667" y="3969493"/>
            <a:ext cx="3229095" cy="1900719"/>
          </a:xfrm>
          <a:prstGeom prst="rect">
            <a:avLst/>
          </a:prstGeom>
        </p:spPr>
      </p:pic>
      <p:pic>
        <p:nvPicPr>
          <p:cNvPr id="64" name="Afbeelding 63" descr="Afbeelding met persoon, schotel, maaltijd&#10;&#10;Automatisch gegenereerde beschrijving">
            <a:extLst>
              <a:ext uri="{FF2B5EF4-FFF2-40B4-BE49-F238E27FC236}">
                <a16:creationId xmlns:a16="http://schemas.microsoft.com/office/drawing/2014/main" id="{C9ED70CE-8B6F-47D7-A612-BB72CEBFA83F}"/>
              </a:ext>
            </a:extLst>
          </p:cNvPr>
          <p:cNvPicPr>
            <a:picLocks noChangeAspect="1"/>
          </p:cNvPicPr>
          <p:nvPr/>
        </p:nvPicPr>
        <p:blipFill rotWithShape="1">
          <a:blip r:embed="rId10"/>
          <a:srcRect t="37905" r="28526"/>
          <a:stretch/>
        </p:blipFill>
        <p:spPr>
          <a:xfrm>
            <a:off x="549492" y="2598664"/>
            <a:ext cx="3305285" cy="2153660"/>
          </a:xfrm>
          <a:prstGeom prst="rect">
            <a:avLst/>
          </a:prstGeom>
        </p:spPr>
      </p:pic>
      <p:pic>
        <p:nvPicPr>
          <p:cNvPr id="67" name="Afbeelding 66" descr="Afbeelding met tekst, persoon, tafel, binnen&#10;&#10;Automatisch gegenereerde beschrijving">
            <a:extLst>
              <a:ext uri="{FF2B5EF4-FFF2-40B4-BE49-F238E27FC236}">
                <a16:creationId xmlns:a16="http://schemas.microsoft.com/office/drawing/2014/main" id="{38D762FB-1A5A-4AE6-A874-E392E68F7C77}"/>
              </a:ext>
            </a:extLst>
          </p:cNvPr>
          <p:cNvPicPr>
            <a:picLocks noChangeAspect="1"/>
          </p:cNvPicPr>
          <p:nvPr/>
        </p:nvPicPr>
        <p:blipFill rotWithShape="1">
          <a:blip r:embed="rId11"/>
          <a:srcRect l="9100" t="39857" r="17213" b="8607"/>
          <a:stretch/>
        </p:blipFill>
        <p:spPr>
          <a:xfrm>
            <a:off x="575541" y="2118747"/>
            <a:ext cx="1596347" cy="1488631"/>
          </a:xfrm>
          <a:prstGeom prst="rect">
            <a:avLst/>
          </a:prstGeom>
        </p:spPr>
      </p:pic>
      <p:pic>
        <p:nvPicPr>
          <p:cNvPr id="72" name="Afbeelding 71" descr="Afbeelding met persoon, venster, tafel, eettafel&#10;&#10;Automatisch gegenereerde beschrijving">
            <a:extLst>
              <a:ext uri="{FF2B5EF4-FFF2-40B4-BE49-F238E27FC236}">
                <a16:creationId xmlns:a16="http://schemas.microsoft.com/office/drawing/2014/main" id="{7E15DEE9-C022-4EF0-8734-9141A77CB86F}"/>
              </a:ext>
            </a:extLst>
          </p:cNvPr>
          <p:cNvPicPr>
            <a:picLocks noChangeAspect="1"/>
          </p:cNvPicPr>
          <p:nvPr/>
        </p:nvPicPr>
        <p:blipFill rotWithShape="1">
          <a:blip r:embed="rId12"/>
          <a:srcRect l="22254" t="56042"/>
          <a:stretch/>
        </p:blipFill>
        <p:spPr>
          <a:xfrm>
            <a:off x="616385" y="4771496"/>
            <a:ext cx="3567885" cy="1512971"/>
          </a:xfrm>
          <a:prstGeom prst="rect">
            <a:avLst/>
          </a:prstGeom>
        </p:spPr>
      </p:pic>
      <p:pic>
        <p:nvPicPr>
          <p:cNvPr id="69" name="Afbeelding 68" descr="Afbeelding met persoon, tafel, binnen, voedsel&#10;&#10;Automatisch gegenereerde beschrijving">
            <a:extLst>
              <a:ext uri="{FF2B5EF4-FFF2-40B4-BE49-F238E27FC236}">
                <a16:creationId xmlns:a16="http://schemas.microsoft.com/office/drawing/2014/main" id="{57FE5098-8CC3-455E-BC4A-F88109054EC5}"/>
              </a:ext>
            </a:extLst>
          </p:cNvPr>
          <p:cNvPicPr>
            <a:picLocks noChangeAspect="1"/>
          </p:cNvPicPr>
          <p:nvPr/>
        </p:nvPicPr>
        <p:blipFill rotWithShape="1">
          <a:blip r:embed="rId13"/>
          <a:srcRect l="28841" t="47078" r="26172" b="5396"/>
          <a:stretch/>
        </p:blipFill>
        <p:spPr>
          <a:xfrm>
            <a:off x="3339780" y="3966352"/>
            <a:ext cx="2213772" cy="1754071"/>
          </a:xfrm>
          <a:prstGeom prst="rect">
            <a:avLst/>
          </a:prstGeom>
        </p:spPr>
      </p:pic>
      <p:pic>
        <p:nvPicPr>
          <p:cNvPr id="74" name="Afbeelding 73" descr="Afbeelding met persoon, binnen, voorbereiden&#10;&#10;Automatisch gegenereerde beschrijving">
            <a:extLst>
              <a:ext uri="{FF2B5EF4-FFF2-40B4-BE49-F238E27FC236}">
                <a16:creationId xmlns:a16="http://schemas.microsoft.com/office/drawing/2014/main" id="{36B9852F-4E32-4875-A084-5DBB3A27A083}"/>
              </a:ext>
            </a:extLst>
          </p:cNvPr>
          <p:cNvPicPr>
            <a:picLocks noChangeAspect="1"/>
          </p:cNvPicPr>
          <p:nvPr/>
        </p:nvPicPr>
        <p:blipFill rotWithShape="1">
          <a:blip r:embed="rId14"/>
          <a:srcRect l="13313" t="38691" r="14049"/>
          <a:stretch/>
        </p:blipFill>
        <p:spPr>
          <a:xfrm>
            <a:off x="3197313" y="2486675"/>
            <a:ext cx="2351618" cy="1488628"/>
          </a:xfrm>
          <a:prstGeom prst="rect">
            <a:avLst/>
          </a:prstGeom>
        </p:spPr>
      </p:pic>
    </p:spTree>
    <p:extLst>
      <p:ext uri="{BB962C8B-B14F-4D97-AF65-F5344CB8AC3E}">
        <p14:creationId xmlns:p14="http://schemas.microsoft.com/office/powerpoint/2010/main" val="34059259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kket">
  <a:themeElements>
    <a:clrScheme name="Custom 12">
      <a:dk1>
        <a:srgbClr val="000000"/>
      </a:dk1>
      <a:lt1>
        <a:srgbClr val="FFFFFF"/>
      </a:lt1>
      <a:dk2>
        <a:srgbClr val="545454"/>
      </a:dk2>
      <a:lt2>
        <a:srgbClr val="BFBFBF"/>
      </a:lt2>
      <a:accent1>
        <a:srgbClr val="4B9BAA"/>
      </a:accent1>
      <a:accent2>
        <a:srgbClr val="FAB900"/>
      </a:accent2>
      <a:accent3>
        <a:srgbClr val="4B9BAA"/>
      </a:accent3>
      <a:accent4>
        <a:srgbClr val="EE7008"/>
      </a:accent4>
      <a:accent5>
        <a:srgbClr val="4B9BAA"/>
      </a:accent5>
      <a:accent6>
        <a:srgbClr val="D5393D"/>
      </a:accent6>
      <a:hlink>
        <a:srgbClr val="4B9BAA"/>
      </a:hlink>
      <a:folHlink>
        <a:srgbClr val="EE7008"/>
      </a:folHlink>
    </a:clrScheme>
    <a:fontScheme name="Custom 10">
      <a:majorFont>
        <a:latin typeface="Tahoma"/>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spDef>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Office_30104365_TF89732948" id="{5E9E312F-2EF8-4884-B6C5-5BD033D5D847}" vid="{744F959B-ABC7-4CA7-8B05-D7AF573BD1E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1466</TotalTime>
  <Words>172</Words>
  <Application>Microsoft Office PowerPoint</Application>
  <PresentationFormat>Breedbeeld</PresentationFormat>
  <Paragraphs>42</Paragraphs>
  <Slides>3</Slides>
  <Notes>2</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vt:i4>
      </vt:variant>
    </vt:vector>
  </HeadingPairs>
  <TitlesOfParts>
    <vt:vector size="9" baseType="lpstr">
      <vt:lpstr>Arial</vt:lpstr>
      <vt:lpstr>Calibri</vt:lpstr>
      <vt:lpstr>Calibri Light</vt:lpstr>
      <vt:lpstr>Tahoma</vt:lpstr>
      <vt:lpstr>Kantoorthema</vt:lpstr>
      <vt:lpstr>Pakket</vt:lpstr>
      <vt:lpstr>“Hoe geef ik thematisch onderwijs waarin de leerlingen leren over andere manieren van kijken naar de wereld om ons heen”</vt:lpstr>
      <vt:lpstr>Onderzoek</vt:lpstr>
      <vt:lpstr>Koken programmeren taal &amp; rekenen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geef ik thematisch onderwijs waarin de leerlingen leren over andere manieren van kijken naar de wereld om ons heen</dc:title>
  <dc:creator>dirkje van hirtum</dc:creator>
  <cp:lastModifiedBy>M Van den Oord</cp:lastModifiedBy>
  <cp:revision>3</cp:revision>
  <dcterms:created xsi:type="dcterms:W3CDTF">2021-01-06T14:13:31Z</dcterms:created>
  <dcterms:modified xsi:type="dcterms:W3CDTF">2021-01-07T17:06:27Z</dcterms:modified>
</cp:coreProperties>
</file>