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54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32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409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20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514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382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56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51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25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4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6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62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694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32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7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52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5EAA-BAA9-4941-944A-D7AE8CEA2214}" type="datetimeFigureOut">
              <a:rPr lang="nl-NL" smtClean="0"/>
              <a:t>7-1-2021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0B31A8-C9E6-4DDC-8C22-523E90C62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5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3BC72-9300-4FA9-BCD8-A95BD63E4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Op avontuur met Ruby, in de Maashorst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9710AB-F4E5-4367-8369-EA4562AE9C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Mariska Wijers &amp; Nicole Gloudemans (pabo-studenten) </a:t>
            </a:r>
            <a:br>
              <a:rPr lang="nl-NL" dirty="0"/>
            </a:br>
            <a:r>
              <a:rPr lang="nl-NL" dirty="0"/>
              <a:t>In samenwerking met </a:t>
            </a:r>
            <a:r>
              <a:rPr lang="nl-NL" dirty="0" err="1"/>
              <a:t>Kunstloc</a:t>
            </a:r>
            <a:r>
              <a:rPr lang="nl-NL" dirty="0"/>
              <a:t> Brabant. </a:t>
            </a:r>
          </a:p>
        </p:txBody>
      </p:sp>
    </p:spTree>
    <p:extLst>
      <p:ext uri="{BB962C8B-B14F-4D97-AF65-F5344CB8AC3E}">
        <p14:creationId xmlns:p14="http://schemas.microsoft.com/office/powerpoint/2010/main" val="409365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BEE3B-CB0D-438B-83F6-0C5A4EB4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werd er van ons verwacht?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D6071-B6F0-4A03-87B4-8FB8E947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Externe instantie</a:t>
            </a:r>
          </a:p>
          <a:p>
            <a:r>
              <a:rPr lang="nl-NL" dirty="0" err="1"/>
              <a:t>Kunstloc</a:t>
            </a:r>
            <a:r>
              <a:rPr lang="nl-NL" dirty="0"/>
              <a:t> Brabant </a:t>
            </a:r>
          </a:p>
          <a:p>
            <a:r>
              <a:rPr lang="nl-NL" dirty="0"/>
              <a:t>Verwachtingen </a:t>
            </a:r>
          </a:p>
          <a:p>
            <a:r>
              <a:rPr lang="nl-NL" dirty="0"/>
              <a:t>Verloop </a:t>
            </a:r>
          </a:p>
          <a:p>
            <a:r>
              <a:rPr lang="nl-NL" dirty="0"/>
              <a:t>Contact </a:t>
            </a:r>
          </a:p>
          <a:p>
            <a:r>
              <a:rPr lang="nl-NL" dirty="0"/>
              <a:t>Samenwerking </a:t>
            </a:r>
          </a:p>
        </p:txBody>
      </p:sp>
    </p:spTree>
    <p:extLst>
      <p:ext uri="{BB962C8B-B14F-4D97-AF65-F5344CB8AC3E}">
        <p14:creationId xmlns:p14="http://schemas.microsoft.com/office/powerpoint/2010/main" val="336543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F5F05-BA5B-45ED-B90C-967611DC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van het project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F5CC46-BC0B-42DA-BA77-0B9796C7E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Lessenreeks van vijf </a:t>
            </a:r>
          </a:p>
          <a:p>
            <a:r>
              <a:rPr lang="nl-NL" dirty="0"/>
              <a:t>Natuurbezoek </a:t>
            </a:r>
          </a:p>
          <a:p>
            <a:r>
              <a:rPr lang="nl-NL" dirty="0"/>
              <a:t>Educatief </a:t>
            </a:r>
          </a:p>
          <a:p>
            <a:r>
              <a:rPr lang="nl-NL"/>
              <a:t>Vrijheid </a:t>
            </a:r>
          </a:p>
        </p:txBody>
      </p:sp>
    </p:spTree>
    <p:extLst>
      <p:ext uri="{BB962C8B-B14F-4D97-AF65-F5344CB8AC3E}">
        <p14:creationId xmlns:p14="http://schemas.microsoft.com/office/powerpoint/2010/main" val="371474524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48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Sliert</vt:lpstr>
      <vt:lpstr>Op avontuur met Ruby, in de Maashorst</vt:lpstr>
      <vt:lpstr>Wat werd er van ons verwacht?</vt:lpstr>
      <vt:lpstr>Resultaat van het project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avontuur met Ruby, in de Maashorst</dc:title>
  <dc:creator>Nicole Gloudemans</dc:creator>
  <cp:lastModifiedBy>M Van den Oord</cp:lastModifiedBy>
  <cp:revision>1</cp:revision>
  <dcterms:created xsi:type="dcterms:W3CDTF">2021-01-07T08:03:24Z</dcterms:created>
  <dcterms:modified xsi:type="dcterms:W3CDTF">2021-01-07T16:21:54Z</dcterms:modified>
</cp:coreProperties>
</file>